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2" r:id="rId10"/>
    <p:sldId id="261" r:id="rId11"/>
    <p:sldId id="263" r:id="rId12"/>
    <p:sldId id="265" r:id="rId1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C8FA"/>
    <a:srgbClr val="3172B7"/>
    <a:srgbClr val="EEEEEE"/>
    <a:srgbClr val="E8DAB5"/>
    <a:srgbClr val="EEEE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99CF73-BEB6-4580-8AF9-4E32EDBC995D}" v="1625" dt="2021-06-07T18:47:35.943"/>
    <p1510:client id="{7871EDDF-4A74-4A78-9570-F2CDF08FB51A}" v="551" dt="2021-06-07T18:42:50.9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8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iel Six 201703410" userId="ee821b27-9aac-4846-a1b2-a7288c9955a2" providerId="ADAL" clId="{6F99CF73-BEB6-4580-8AF9-4E32EDBC995D}"/>
    <pc:docChg chg="undo redo custSel addSld delSld modSld modMainMaster">
      <pc:chgData name="Michiel Six 201703410" userId="ee821b27-9aac-4846-a1b2-a7288c9955a2" providerId="ADAL" clId="{6F99CF73-BEB6-4580-8AF9-4E32EDBC995D}" dt="2021-06-07T18:47:35.943" v="1921"/>
      <pc:docMkLst>
        <pc:docMk/>
      </pc:docMkLst>
      <pc:sldChg chg="addSp delSp modSp del mod setBg modClrScheme chgLayout">
        <pc:chgData name="Michiel Six 201703410" userId="ee821b27-9aac-4846-a1b2-a7288c9955a2" providerId="ADAL" clId="{6F99CF73-BEB6-4580-8AF9-4E32EDBC995D}" dt="2021-06-07T18:00:58.598" v="293" actId="2696"/>
        <pc:sldMkLst>
          <pc:docMk/>
          <pc:sldMk cId="573079704" sldId="256"/>
        </pc:sldMkLst>
        <pc:spChg chg="del">
          <ac:chgData name="Michiel Six 201703410" userId="ee821b27-9aac-4846-a1b2-a7288c9955a2" providerId="ADAL" clId="{6F99CF73-BEB6-4580-8AF9-4E32EDBC995D}" dt="2021-06-07T17:41:14.462" v="0" actId="478"/>
          <ac:spMkLst>
            <pc:docMk/>
            <pc:sldMk cId="573079704" sldId="256"/>
            <ac:spMk id="2" creationId="{1264EC3B-8518-4E78-A102-82A8B9B1F395}"/>
          </ac:spMkLst>
        </pc:spChg>
        <pc:spChg chg="del">
          <ac:chgData name="Michiel Six 201703410" userId="ee821b27-9aac-4846-a1b2-a7288c9955a2" providerId="ADAL" clId="{6F99CF73-BEB6-4580-8AF9-4E32EDBC995D}" dt="2021-06-07T17:41:14.462" v="0" actId="478"/>
          <ac:spMkLst>
            <pc:docMk/>
            <pc:sldMk cId="573079704" sldId="256"/>
            <ac:spMk id="3" creationId="{5CF0AE63-DE25-4948-B2D1-619BFC26A937}"/>
          </ac:spMkLst>
        </pc:spChg>
        <pc:spChg chg="add del mod">
          <ac:chgData name="Michiel Six 201703410" userId="ee821b27-9aac-4846-a1b2-a7288c9955a2" providerId="ADAL" clId="{6F99CF73-BEB6-4580-8AF9-4E32EDBC995D}" dt="2021-06-07T17:43:23.387" v="41" actId="21"/>
          <ac:spMkLst>
            <pc:docMk/>
            <pc:sldMk cId="573079704" sldId="256"/>
            <ac:spMk id="4" creationId="{24ECE295-A6CA-4E67-9832-E7F3CB73D40E}"/>
          </ac:spMkLst>
        </pc:spChg>
        <pc:spChg chg="add del mod">
          <ac:chgData name="Michiel Six 201703410" userId="ee821b27-9aac-4846-a1b2-a7288c9955a2" providerId="ADAL" clId="{6F99CF73-BEB6-4580-8AF9-4E32EDBC995D}" dt="2021-06-07T17:43:18.134" v="40" actId="478"/>
          <ac:spMkLst>
            <pc:docMk/>
            <pc:sldMk cId="573079704" sldId="256"/>
            <ac:spMk id="5" creationId="{CBF50343-69FE-4DCC-8D8F-5A7D32EB5D38}"/>
          </ac:spMkLst>
        </pc:spChg>
        <pc:spChg chg="add mod">
          <ac:chgData name="Michiel Six 201703410" userId="ee821b27-9aac-4846-a1b2-a7288c9955a2" providerId="ADAL" clId="{6F99CF73-BEB6-4580-8AF9-4E32EDBC995D}" dt="2021-06-07T18:00:51.577" v="292" actId="700"/>
          <ac:spMkLst>
            <pc:docMk/>
            <pc:sldMk cId="573079704" sldId="256"/>
            <ac:spMk id="6" creationId="{49FA1CD8-4F3C-4761-ABB8-80EE2A80575D}"/>
          </ac:spMkLst>
        </pc:spChg>
        <pc:spChg chg="add mod">
          <ac:chgData name="Michiel Six 201703410" userId="ee821b27-9aac-4846-a1b2-a7288c9955a2" providerId="ADAL" clId="{6F99CF73-BEB6-4580-8AF9-4E32EDBC995D}" dt="2021-06-07T18:00:51.577" v="292" actId="700"/>
          <ac:spMkLst>
            <pc:docMk/>
            <pc:sldMk cId="573079704" sldId="256"/>
            <ac:spMk id="7" creationId="{5E90DFD1-0FB7-4951-BACF-0CB429BCFED7}"/>
          </ac:spMkLst>
        </pc:spChg>
      </pc:sldChg>
      <pc:sldChg chg="addSp delSp modSp new mod modTransition modClrScheme modAnim chgLayout">
        <pc:chgData name="Michiel Six 201703410" userId="ee821b27-9aac-4846-a1b2-a7288c9955a2" providerId="ADAL" clId="{6F99CF73-BEB6-4580-8AF9-4E32EDBC995D}" dt="2021-06-07T18:47:35.943" v="1921"/>
        <pc:sldMkLst>
          <pc:docMk/>
          <pc:sldMk cId="1325041155" sldId="256"/>
        </pc:sldMkLst>
        <pc:spChg chg="del mod ord">
          <ac:chgData name="Michiel Six 201703410" userId="ee821b27-9aac-4846-a1b2-a7288c9955a2" providerId="ADAL" clId="{6F99CF73-BEB6-4580-8AF9-4E32EDBC995D}" dt="2021-06-07T18:02:01.629" v="298" actId="700"/>
          <ac:spMkLst>
            <pc:docMk/>
            <pc:sldMk cId="1325041155" sldId="256"/>
            <ac:spMk id="2" creationId="{814581D8-7A25-455C-B6F4-A17A7633BF4A}"/>
          </ac:spMkLst>
        </pc:spChg>
        <pc:spChg chg="del mod ord">
          <ac:chgData name="Michiel Six 201703410" userId="ee821b27-9aac-4846-a1b2-a7288c9955a2" providerId="ADAL" clId="{6F99CF73-BEB6-4580-8AF9-4E32EDBC995D}" dt="2021-06-07T18:02:01.629" v="298" actId="700"/>
          <ac:spMkLst>
            <pc:docMk/>
            <pc:sldMk cId="1325041155" sldId="256"/>
            <ac:spMk id="3" creationId="{AF16D34E-CE3E-4EEF-A210-C4EC35EC3267}"/>
          </ac:spMkLst>
        </pc:spChg>
        <pc:spChg chg="add mod ord">
          <ac:chgData name="Michiel Six 201703410" userId="ee821b27-9aac-4846-a1b2-a7288c9955a2" providerId="ADAL" clId="{6F99CF73-BEB6-4580-8AF9-4E32EDBC995D}" dt="2021-06-07T18:05:07.409" v="463" actId="20577"/>
          <ac:spMkLst>
            <pc:docMk/>
            <pc:sldMk cId="1325041155" sldId="256"/>
            <ac:spMk id="4" creationId="{24133666-67C4-417C-9F48-99CEFE6B27B8}"/>
          </ac:spMkLst>
        </pc:spChg>
        <pc:spChg chg="add mod ord">
          <ac:chgData name="Michiel Six 201703410" userId="ee821b27-9aac-4846-a1b2-a7288c9955a2" providerId="ADAL" clId="{6F99CF73-BEB6-4580-8AF9-4E32EDBC995D}" dt="2021-06-07T18:05:27.816" v="509" actId="20577"/>
          <ac:spMkLst>
            <pc:docMk/>
            <pc:sldMk cId="1325041155" sldId="256"/>
            <ac:spMk id="5" creationId="{16A8E27A-454B-48B4-BE83-9DB0AAF85FB3}"/>
          </ac:spMkLst>
        </pc:spChg>
      </pc:sldChg>
      <pc:sldChg chg="modSp new mod modTransition">
        <pc:chgData name="Michiel Six 201703410" userId="ee821b27-9aac-4846-a1b2-a7288c9955a2" providerId="ADAL" clId="{6F99CF73-BEB6-4580-8AF9-4E32EDBC995D}" dt="2021-06-07T18:47:35.943" v="1921"/>
        <pc:sldMkLst>
          <pc:docMk/>
          <pc:sldMk cId="1241407171" sldId="257"/>
        </pc:sldMkLst>
        <pc:spChg chg="mod">
          <ac:chgData name="Michiel Six 201703410" userId="ee821b27-9aac-4846-a1b2-a7288c9955a2" providerId="ADAL" clId="{6F99CF73-BEB6-4580-8AF9-4E32EDBC995D}" dt="2021-06-07T18:08:47.268" v="542" actId="20577"/>
          <ac:spMkLst>
            <pc:docMk/>
            <pc:sldMk cId="1241407171" sldId="257"/>
            <ac:spMk id="2" creationId="{74E7413F-DFEC-439F-8734-042FD0B3D314}"/>
          </ac:spMkLst>
        </pc:spChg>
        <pc:spChg chg="mod">
          <ac:chgData name="Michiel Six 201703410" userId="ee821b27-9aac-4846-a1b2-a7288c9955a2" providerId="ADAL" clId="{6F99CF73-BEB6-4580-8AF9-4E32EDBC995D}" dt="2021-06-07T18:35:49.808" v="1542" actId="1076"/>
          <ac:spMkLst>
            <pc:docMk/>
            <pc:sldMk cId="1241407171" sldId="257"/>
            <ac:spMk id="3" creationId="{A6DEB967-A802-439D-A7F2-6D4695BA9CF5}"/>
          </ac:spMkLst>
        </pc:spChg>
      </pc:sldChg>
      <pc:sldChg chg="modSp mod modTransition">
        <pc:chgData name="Michiel Six 201703410" userId="ee821b27-9aac-4846-a1b2-a7288c9955a2" providerId="ADAL" clId="{6F99CF73-BEB6-4580-8AF9-4E32EDBC995D}" dt="2021-06-07T18:47:35.943" v="1921"/>
        <pc:sldMkLst>
          <pc:docMk/>
          <pc:sldMk cId="3742449213" sldId="258"/>
        </pc:sldMkLst>
        <pc:spChg chg="mod">
          <ac:chgData name="Michiel Six 201703410" userId="ee821b27-9aac-4846-a1b2-a7288c9955a2" providerId="ADAL" clId="{6F99CF73-BEB6-4580-8AF9-4E32EDBC995D}" dt="2021-06-07T18:36:05.885" v="1545" actId="20577"/>
          <ac:spMkLst>
            <pc:docMk/>
            <pc:sldMk cId="3742449213" sldId="258"/>
            <ac:spMk id="26" creationId="{7FBEF3C2-CA1F-4CB7-9FDF-1B4B5865B36B}"/>
          </ac:spMkLst>
        </pc:spChg>
      </pc:sldChg>
      <pc:sldChg chg="addSp delSp modSp new mod modTransition delAnim modAnim">
        <pc:chgData name="Michiel Six 201703410" userId="ee821b27-9aac-4846-a1b2-a7288c9955a2" providerId="ADAL" clId="{6F99CF73-BEB6-4580-8AF9-4E32EDBC995D}" dt="2021-06-07T18:47:35.943" v="1921"/>
        <pc:sldMkLst>
          <pc:docMk/>
          <pc:sldMk cId="529576432" sldId="259"/>
        </pc:sldMkLst>
        <pc:spChg chg="mod">
          <ac:chgData name="Michiel Six 201703410" userId="ee821b27-9aac-4846-a1b2-a7288c9955a2" providerId="ADAL" clId="{6F99CF73-BEB6-4580-8AF9-4E32EDBC995D}" dt="2021-06-07T18:17:50.582" v="846" actId="122"/>
          <ac:spMkLst>
            <pc:docMk/>
            <pc:sldMk cId="529576432" sldId="259"/>
            <ac:spMk id="2" creationId="{A9E1F1A9-BE19-4178-9531-9AE40FD40F6A}"/>
          </ac:spMkLst>
        </pc:spChg>
        <pc:spChg chg="add mod">
          <ac:chgData name="Michiel Six 201703410" userId="ee821b27-9aac-4846-a1b2-a7288c9955a2" providerId="ADAL" clId="{6F99CF73-BEB6-4580-8AF9-4E32EDBC995D}" dt="2021-06-07T18:41:26.764" v="1831" actId="552"/>
          <ac:spMkLst>
            <pc:docMk/>
            <pc:sldMk cId="529576432" sldId="259"/>
            <ac:spMk id="3" creationId="{27BA1808-0C3F-45A2-90D8-19C9D1766141}"/>
          </ac:spMkLst>
        </pc:spChg>
        <pc:spChg chg="add mod">
          <ac:chgData name="Michiel Six 201703410" userId="ee821b27-9aac-4846-a1b2-a7288c9955a2" providerId="ADAL" clId="{6F99CF73-BEB6-4580-8AF9-4E32EDBC995D}" dt="2021-06-07T18:41:44.453" v="1838" actId="552"/>
          <ac:spMkLst>
            <pc:docMk/>
            <pc:sldMk cId="529576432" sldId="259"/>
            <ac:spMk id="4" creationId="{9B48C266-4827-462A-9E69-CEC87B7C29A2}"/>
          </ac:spMkLst>
        </pc:spChg>
        <pc:spChg chg="add mod">
          <ac:chgData name="Michiel Six 201703410" userId="ee821b27-9aac-4846-a1b2-a7288c9955a2" providerId="ADAL" clId="{6F99CF73-BEB6-4580-8AF9-4E32EDBC995D}" dt="2021-06-07T18:41:26.764" v="1831" actId="552"/>
          <ac:spMkLst>
            <pc:docMk/>
            <pc:sldMk cId="529576432" sldId="259"/>
            <ac:spMk id="5" creationId="{8A33450A-CBA0-408A-AE7D-866CC8194A62}"/>
          </ac:spMkLst>
        </pc:spChg>
        <pc:spChg chg="add mod">
          <ac:chgData name="Michiel Six 201703410" userId="ee821b27-9aac-4846-a1b2-a7288c9955a2" providerId="ADAL" clId="{6F99CF73-BEB6-4580-8AF9-4E32EDBC995D}" dt="2021-06-07T18:41:44.453" v="1838" actId="552"/>
          <ac:spMkLst>
            <pc:docMk/>
            <pc:sldMk cId="529576432" sldId="259"/>
            <ac:spMk id="6" creationId="{E1089B83-5481-4886-BC56-C6088E6CDEBE}"/>
          </ac:spMkLst>
        </pc:spChg>
        <pc:spChg chg="add mod">
          <ac:chgData name="Michiel Six 201703410" userId="ee821b27-9aac-4846-a1b2-a7288c9955a2" providerId="ADAL" clId="{6F99CF73-BEB6-4580-8AF9-4E32EDBC995D}" dt="2021-06-07T18:41:26.764" v="1831" actId="552"/>
          <ac:spMkLst>
            <pc:docMk/>
            <pc:sldMk cId="529576432" sldId="259"/>
            <ac:spMk id="7" creationId="{E32FD72B-CADF-4647-B789-D74AFE73983A}"/>
          </ac:spMkLst>
        </pc:spChg>
        <pc:spChg chg="add del mod">
          <ac:chgData name="Michiel Six 201703410" userId="ee821b27-9aac-4846-a1b2-a7288c9955a2" providerId="ADAL" clId="{6F99CF73-BEB6-4580-8AF9-4E32EDBC995D}" dt="2021-06-07T18:21:23.747" v="933" actId="478"/>
          <ac:spMkLst>
            <pc:docMk/>
            <pc:sldMk cId="529576432" sldId="259"/>
            <ac:spMk id="8" creationId="{47944660-C7F0-47AB-9E5A-923A116E0B8C}"/>
          </ac:spMkLst>
        </pc:spChg>
        <pc:spChg chg="add mod">
          <ac:chgData name="Michiel Six 201703410" userId="ee821b27-9aac-4846-a1b2-a7288c9955a2" providerId="ADAL" clId="{6F99CF73-BEB6-4580-8AF9-4E32EDBC995D}" dt="2021-06-07T18:41:26.764" v="1831" actId="552"/>
          <ac:spMkLst>
            <pc:docMk/>
            <pc:sldMk cId="529576432" sldId="259"/>
            <ac:spMk id="9" creationId="{231487C4-1C90-457C-98D3-0FD09269423D}"/>
          </ac:spMkLst>
        </pc:spChg>
        <pc:spChg chg="add del mod">
          <ac:chgData name="Michiel Six 201703410" userId="ee821b27-9aac-4846-a1b2-a7288c9955a2" providerId="ADAL" clId="{6F99CF73-BEB6-4580-8AF9-4E32EDBC995D}" dt="2021-06-07T18:21:34.088" v="948" actId="478"/>
          <ac:spMkLst>
            <pc:docMk/>
            <pc:sldMk cId="529576432" sldId="259"/>
            <ac:spMk id="10" creationId="{680C6FA2-7C62-4D1E-AC23-95CA98D7ADAF}"/>
          </ac:spMkLst>
        </pc:spChg>
        <pc:spChg chg="add mod">
          <ac:chgData name="Michiel Six 201703410" userId="ee821b27-9aac-4846-a1b2-a7288c9955a2" providerId="ADAL" clId="{6F99CF73-BEB6-4580-8AF9-4E32EDBC995D}" dt="2021-06-07T18:41:44.453" v="1838" actId="552"/>
          <ac:spMkLst>
            <pc:docMk/>
            <pc:sldMk cId="529576432" sldId="259"/>
            <ac:spMk id="11" creationId="{D02A6F18-937C-4E72-B69A-89815B119843}"/>
          </ac:spMkLst>
        </pc:spChg>
        <pc:spChg chg="add mod">
          <ac:chgData name="Michiel Six 201703410" userId="ee821b27-9aac-4846-a1b2-a7288c9955a2" providerId="ADAL" clId="{6F99CF73-BEB6-4580-8AF9-4E32EDBC995D}" dt="2021-06-07T18:41:44.453" v="1838" actId="552"/>
          <ac:spMkLst>
            <pc:docMk/>
            <pc:sldMk cId="529576432" sldId="259"/>
            <ac:spMk id="12" creationId="{2ABB98DE-3087-4FE5-8D52-CD4CE593DA0B}"/>
          </ac:spMkLst>
        </pc:spChg>
        <pc:spChg chg="add mod">
          <ac:chgData name="Michiel Six 201703410" userId="ee821b27-9aac-4846-a1b2-a7288c9955a2" providerId="ADAL" clId="{6F99CF73-BEB6-4580-8AF9-4E32EDBC995D}" dt="2021-06-07T18:41:22.820" v="1830" actId="571"/>
          <ac:spMkLst>
            <pc:docMk/>
            <pc:sldMk cId="529576432" sldId="259"/>
            <ac:spMk id="13" creationId="{1402C8A5-73F4-4D6F-B7D8-5447B7EB49C9}"/>
          </ac:spMkLst>
        </pc:spChg>
        <pc:spChg chg="add mod">
          <ac:chgData name="Michiel Six 201703410" userId="ee821b27-9aac-4846-a1b2-a7288c9955a2" providerId="ADAL" clId="{6F99CF73-BEB6-4580-8AF9-4E32EDBC995D}" dt="2021-06-07T18:41:22.820" v="1830" actId="571"/>
          <ac:spMkLst>
            <pc:docMk/>
            <pc:sldMk cId="529576432" sldId="259"/>
            <ac:spMk id="14" creationId="{AADD698D-66FD-4137-9D58-2FE5CAF68909}"/>
          </ac:spMkLst>
        </pc:spChg>
        <pc:spChg chg="add mod">
          <ac:chgData name="Michiel Six 201703410" userId="ee821b27-9aac-4846-a1b2-a7288c9955a2" providerId="ADAL" clId="{6F99CF73-BEB6-4580-8AF9-4E32EDBC995D}" dt="2021-06-07T18:41:22.820" v="1830" actId="571"/>
          <ac:spMkLst>
            <pc:docMk/>
            <pc:sldMk cId="529576432" sldId="259"/>
            <ac:spMk id="15" creationId="{055F20CB-6FC2-4E60-BEDD-95150E98032C}"/>
          </ac:spMkLst>
        </pc:spChg>
        <pc:spChg chg="add mod">
          <ac:chgData name="Michiel Six 201703410" userId="ee821b27-9aac-4846-a1b2-a7288c9955a2" providerId="ADAL" clId="{6F99CF73-BEB6-4580-8AF9-4E32EDBC995D}" dt="2021-06-07T18:41:39.303" v="1835" actId="571"/>
          <ac:spMkLst>
            <pc:docMk/>
            <pc:sldMk cId="529576432" sldId="259"/>
            <ac:spMk id="16" creationId="{30C30352-C48F-4B2A-8565-010A72759F54}"/>
          </ac:spMkLst>
        </pc:spChg>
        <pc:spChg chg="add mod">
          <ac:chgData name="Michiel Six 201703410" userId="ee821b27-9aac-4846-a1b2-a7288c9955a2" providerId="ADAL" clId="{6F99CF73-BEB6-4580-8AF9-4E32EDBC995D}" dt="2021-06-07T18:41:39.303" v="1835" actId="571"/>
          <ac:spMkLst>
            <pc:docMk/>
            <pc:sldMk cId="529576432" sldId="259"/>
            <ac:spMk id="17" creationId="{3002D9CB-0A1A-4614-84A3-9CD609F137CD}"/>
          </ac:spMkLst>
        </pc:spChg>
        <pc:spChg chg="add mod">
          <ac:chgData name="Michiel Six 201703410" userId="ee821b27-9aac-4846-a1b2-a7288c9955a2" providerId="ADAL" clId="{6F99CF73-BEB6-4580-8AF9-4E32EDBC995D}" dt="2021-06-07T18:41:39.303" v="1835" actId="571"/>
          <ac:spMkLst>
            <pc:docMk/>
            <pc:sldMk cId="529576432" sldId="259"/>
            <ac:spMk id="18" creationId="{F2B78553-878D-477E-835D-EF77E3D7AD90}"/>
          </ac:spMkLst>
        </pc:spChg>
        <pc:spChg chg="add mod">
          <ac:chgData name="Michiel Six 201703410" userId="ee821b27-9aac-4846-a1b2-a7288c9955a2" providerId="ADAL" clId="{6F99CF73-BEB6-4580-8AF9-4E32EDBC995D}" dt="2021-06-07T18:41:41.003" v="1837" actId="571"/>
          <ac:spMkLst>
            <pc:docMk/>
            <pc:sldMk cId="529576432" sldId="259"/>
            <ac:spMk id="19" creationId="{AC272669-DEFE-493A-AE07-9717D9BE37DA}"/>
          </ac:spMkLst>
        </pc:spChg>
        <pc:spChg chg="add mod">
          <ac:chgData name="Michiel Six 201703410" userId="ee821b27-9aac-4846-a1b2-a7288c9955a2" providerId="ADAL" clId="{6F99CF73-BEB6-4580-8AF9-4E32EDBC995D}" dt="2021-06-07T18:41:41.003" v="1837" actId="571"/>
          <ac:spMkLst>
            <pc:docMk/>
            <pc:sldMk cId="529576432" sldId="259"/>
            <ac:spMk id="20" creationId="{E111FC88-D4CE-4F07-99AE-5F8944749345}"/>
          </ac:spMkLst>
        </pc:spChg>
        <pc:spChg chg="add mod">
          <ac:chgData name="Michiel Six 201703410" userId="ee821b27-9aac-4846-a1b2-a7288c9955a2" providerId="ADAL" clId="{6F99CF73-BEB6-4580-8AF9-4E32EDBC995D}" dt="2021-06-07T18:41:41.003" v="1837" actId="571"/>
          <ac:spMkLst>
            <pc:docMk/>
            <pc:sldMk cId="529576432" sldId="259"/>
            <ac:spMk id="21" creationId="{7FF73871-48EC-4F34-85D4-9B71009C985C}"/>
          </ac:spMkLst>
        </pc:spChg>
        <pc:spChg chg="add mod">
          <ac:chgData name="Michiel Six 201703410" userId="ee821b27-9aac-4846-a1b2-a7288c9955a2" providerId="ADAL" clId="{6F99CF73-BEB6-4580-8AF9-4E32EDBC995D}" dt="2021-06-07T18:41:41.003" v="1837" actId="571"/>
          <ac:spMkLst>
            <pc:docMk/>
            <pc:sldMk cId="529576432" sldId="259"/>
            <ac:spMk id="22" creationId="{81DE49C7-DC0E-4DDA-B359-9BC329485A8D}"/>
          </ac:spMkLst>
        </pc:spChg>
        <pc:picChg chg="add mod">
          <ac:chgData name="Michiel Six 201703410" userId="ee821b27-9aac-4846-a1b2-a7288c9955a2" providerId="ADAL" clId="{6F99CF73-BEB6-4580-8AF9-4E32EDBC995D}" dt="2021-06-07T18:46:52.361" v="1916" actId="1037"/>
          <ac:picMkLst>
            <pc:docMk/>
            <pc:sldMk cId="529576432" sldId="259"/>
            <ac:picMk id="13" creationId="{75B62BAA-E33B-4D8E-8DFA-0361B5C68E69}"/>
          </ac:picMkLst>
        </pc:picChg>
      </pc:sldChg>
      <pc:sldChg chg="modSp new mod modTransition">
        <pc:chgData name="Michiel Six 201703410" userId="ee821b27-9aac-4846-a1b2-a7288c9955a2" providerId="ADAL" clId="{6F99CF73-BEB6-4580-8AF9-4E32EDBC995D}" dt="2021-06-07T18:47:35.943" v="1921"/>
        <pc:sldMkLst>
          <pc:docMk/>
          <pc:sldMk cId="2713012048" sldId="260"/>
        </pc:sldMkLst>
        <pc:spChg chg="mod">
          <ac:chgData name="Michiel Six 201703410" userId="ee821b27-9aac-4846-a1b2-a7288c9955a2" providerId="ADAL" clId="{6F99CF73-BEB6-4580-8AF9-4E32EDBC995D}" dt="2021-06-07T18:23:56.859" v="982" actId="20577"/>
          <ac:spMkLst>
            <pc:docMk/>
            <pc:sldMk cId="2713012048" sldId="260"/>
            <ac:spMk id="2" creationId="{863C571E-F449-4732-AE70-08DBB5A75A3C}"/>
          </ac:spMkLst>
        </pc:spChg>
        <pc:spChg chg="mod">
          <ac:chgData name="Michiel Six 201703410" userId="ee821b27-9aac-4846-a1b2-a7288c9955a2" providerId="ADAL" clId="{6F99CF73-BEB6-4580-8AF9-4E32EDBC995D}" dt="2021-06-07T18:25:37.234" v="1055" actId="2710"/>
          <ac:spMkLst>
            <pc:docMk/>
            <pc:sldMk cId="2713012048" sldId="260"/>
            <ac:spMk id="3" creationId="{5612242D-F4D1-483D-965C-79CF440D5249}"/>
          </ac:spMkLst>
        </pc:spChg>
      </pc:sldChg>
      <pc:sldChg chg="modSp new mod modTransition">
        <pc:chgData name="Michiel Six 201703410" userId="ee821b27-9aac-4846-a1b2-a7288c9955a2" providerId="ADAL" clId="{6F99CF73-BEB6-4580-8AF9-4E32EDBC995D}" dt="2021-06-07T18:47:35.943" v="1921"/>
        <pc:sldMkLst>
          <pc:docMk/>
          <pc:sldMk cId="1815069930" sldId="261"/>
        </pc:sldMkLst>
        <pc:spChg chg="mod">
          <ac:chgData name="Michiel Six 201703410" userId="ee821b27-9aac-4846-a1b2-a7288c9955a2" providerId="ADAL" clId="{6F99CF73-BEB6-4580-8AF9-4E32EDBC995D}" dt="2021-06-07T18:25:51.552" v="1078" actId="20577"/>
          <ac:spMkLst>
            <pc:docMk/>
            <pc:sldMk cId="1815069930" sldId="261"/>
            <ac:spMk id="2" creationId="{451E7F08-41C0-41C1-BCB3-2BE38AFBED6C}"/>
          </ac:spMkLst>
        </pc:spChg>
        <pc:spChg chg="mod">
          <ac:chgData name="Michiel Six 201703410" userId="ee821b27-9aac-4846-a1b2-a7288c9955a2" providerId="ADAL" clId="{6F99CF73-BEB6-4580-8AF9-4E32EDBC995D}" dt="2021-06-07T18:28:23.256" v="1468" actId="20577"/>
          <ac:spMkLst>
            <pc:docMk/>
            <pc:sldMk cId="1815069930" sldId="261"/>
            <ac:spMk id="3" creationId="{732D173B-1AC3-49E4-9E27-C2999989BB64}"/>
          </ac:spMkLst>
        </pc:spChg>
      </pc:sldChg>
      <pc:sldChg chg="modSp new mod modTransition">
        <pc:chgData name="Michiel Six 201703410" userId="ee821b27-9aac-4846-a1b2-a7288c9955a2" providerId="ADAL" clId="{6F99CF73-BEB6-4580-8AF9-4E32EDBC995D}" dt="2021-06-07T18:47:35.943" v="1921"/>
        <pc:sldMkLst>
          <pc:docMk/>
          <pc:sldMk cId="125393727" sldId="262"/>
        </pc:sldMkLst>
        <pc:spChg chg="mod">
          <ac:chgData name="Michiel Six 201703410" userId="ee821b27-9aac-4846-a1b2-a7288c9955a2" providerId="ADAL" clId="{6F99CF73-BEB6-4580-8AF9-4E32EDBC995D}" dt="2021-06-07T18:27:16.127" v="1227" actId="20577"/>
          <ac:spMkLst>
            <pc:docMk/>
            <pc:sldMk cId="125393727" sldId="262"/>
            <ac:spMk id="2" creationId="{5F3DC9B2-739A-4708-9D2A-D125EBDE142A}"/>
          </ac:spMkLst>
        </pc:spChg>
      </pc:sldChg>
      <pc:sldChg chg="modSp new mod modTransition">
        <pc:chgData name="Michiel Six 201703410" userId="ee821b27-9aac-4846-a1b2-a7288c9955a2" providerId="ADAL" clId="{6F99CF73-BEB6-4580-8AF9-4E32EDBC995D}" dt="2021-06-07T18:47:35.943" v="1921"/>
        <pc:sldMkLst>
          <pc:docMk/>
          <pc:sldMk cId="3878993328" sldId="263"/>
        </pc:sldMkLst>
        <pc:spChg chg="mod">
          <ac:chgData name="Michiel Six 201703410" userId="ee821b27-9aac-4846-a1b2-a7288c9955a2" providerId="ADAL" clId="{6F99CF73-BEB6-4580-8AF9-4E32EDBC995D}" dt="2021-06-07T18:31:32.311" v="1499"/>
          <ac:spMkLst>
            <pc:docMk/>
            <pc:sldMk cId="3878993328" sldId="263"/>
            <ac:spMk id="2" creationId="{63CBB62E-35EA-4EA7-90DE-DA899DFB2E6C}"/>
          </ac:spMkLst>
        </pc:spChg>
        <pc:spChg chg="mod">
          <ac:chgData name="Michiel Six 201703410" userId="ee821b27-9aac-4846-a1b2-a7288c9955a2" providerId="ADAL" clId="{6F99CF73-BEB6-4580-8AF9-4E32EDBC995D}" dt="2021-06-07T18:33:35.092" v="1541" actId="5793"/>
          <ac:spMkLst>
            <pc:docMk/>
            <pc:sldMk cId="3878993328" sldId="263"/>
            <ac:spMk id="3" creationId="{BE51D938-C378-4BC4-81DF-8B7D766A3A89}"/>
          </ac:spMkLst>
        </pc:spChg>
      </pc:sldChg>
      <pc:sldChg chg="modSp new mod modTransition">
        <pc:chgData name="Michiel Six 201703410" userId="ee821b27-9aac-4846-a1b2-a7288c9955a2" providerId="ADAL" clId="{6F99CF73-BEB6-4580-8AF9-4E32EDBC995D}" dt="2021-06-07T18:47:35.943" v="1921"/>
        <pc:sldMkLst>
          <pc:docMk/>
          <pc:sldMk cId="2731084794" sldId="265"/>
        </pc:sldMkLst>
        <pc:spChg chg="mod">
          <ac:chgData name="Michiel Six 201703410" userId="ee821b27-9aac-4846-a1b2-a7288c9955a2" providerId="ADAL" clId="{6F99CF73-BEB6-4580-8AF9-4E32EDBC995D}" dt="2021-06-07T18:36:28.518" v="1554" actId="20577"/>
          <ac:spMkLst>
            <pc:docMk/>
            <pc:sldMk cId="2731084794" sldId="265"/>
            <ac:spMk id="2" creationId="{943DE805-8236-468E-A65E-A0F48DCF0401}"/>
          </ac:spMkLst>
        </pc:spChg>
        <pc:spChg chg="mod">
          <ac:chgData name="Michiel Six 201703410" userId="ee821b27-9aac-4846-a1b2-a7288c9955a2" providerId="ADAL" clId="{6F99CF73-BEB6-4580-8AF9-4E32EDBC995D}" dt="2021-06-07T18:39:51.345" v="1823" actId="20577"/>
          <ac:spMkLst>
            <pc:docMk/>
            <pc:sldMk cId="2731084794" sldId="265"/>
            <ac:spMk id="3" creationId="{798455BE-B70E-4F88-8A40-C475A5E67306}"/>
          </ac:spMkLst>
        </pc:spChg>
      </pc:sldChg>
      <pc:sldMasterChg chg="modTransition modSldLayout">
        <pc:chgData name="Michiel Six 201703410" userId="ee821b27-9aac-4846-a1b2-a7288c9955a2" providerId="ADAL" clId="{6F99CF73-BEB6-4580-8AF9-4E32EDBC995D}" dt="2021-06-07T18:47:35.943" v="1921"/>
        <pc:sldMasterMkLst>
          <pc:docMk/>
          <pc:sldMasterMk cId="2860388183" sldId="2147483648"/>
        </pc:sldMasterMkLst>
        <pc:sldLayoutChg chg="modTransition">
          <pc:chgData name="Michiel Six 201703410" userId="ee821b27-9aac-4846-a1b2-a7288c9955a2" providerId="ADAL" clId="{6F99CF73-BEB6-4580-8AF9-4E32EDBC995D}" dt="2021-06-07T18:47:35.943" v="1921"/>
          <pc:sldLayoutMkLst>
            <pc:docMk/>
            <pc:sldMasterMk cId="2860388183" sldId="2147483648"/>
            <pc:sldLayoutMk cId="2585902536" sldId="2147483649"/>
          </pc:sldLayoutMkLst>
        </pc:sldLayoutChg>
        <pc:sldLayoutChg chg="modTransition">
          <pc:chgData name="Michiel Six 201703410" userId="ee821b27-9aac-4846-a1b2-a7288c9955a2" providerId="ADAL" clId="{6F99CF73-BEB6-4580-8AF9-4E32EDBC995D}" dt="2021-06-07T18:47:35.943" v="1921"/>
          <pc:sldLayoutMkLst>
            <pc:docMk/>
            <pc:sldMasterMk cId="2860388183" sldId="2147483648"/>
            <pc:sldLayoutMk cId="1550393276" sldId="2147483650"/>
          </pc:sldLayoutMkLst>
        </pc:sldLayoutChg>
        <pc:sldLayoutChg chg="modSp mod modTransition">
          <pc:chgData name="Michiel Six 201703410" userId="ee821b27-9aac-4846-a1b2-a7288c9955a2" providerId="ADAL" clId="{6F99CF73-BEB6-4580-8AF9-4E32EDBC995D}" dt="2021-06-07T18:47:35.943" v="1921"/>
          <pc:sldLayoutMkLst>
            <pc:docMk/>
            <pc:sldMasterMk cId="2860388183" sldId="2147483648"/>
            <pc:sldLayoutMk cId="3941450831" sldId="2147483651"/>
          </pc:sldLayoutMkLst>
          <pc:spChg chg="mod">
            <ac:chgData name="Michiel Six 201703410" userId="ee821b27-9aac-4846-a1b2-a7288c9955a2" providerId="ADAL" clId="{6F99CF73-BEB6-4580-8AF9-4E32EDBC995D}" dt="2021-06-07T18:42:52.076" v="1842" actId="1076"/>
            <ac:spMkLst>
              <pc:docMk/>
              <pc:sldMasterMk cId="2860388183" sldId="2147483648"/>
              <pc:sldLayoutMk cId="3941450831" sldId="2147483651"/>
              <ac:spMk id="3" creationId="{1DD543AE-50ED-438C-9B28-96D7EB843509}"/>
            </ac:spMkLst>
          </pc:spChg>
        </pc:sldLayoutChg>
        <pc:sldLayoutChg chg="modTransition">
          <pc:chgData name="Michiel Six 201703410" userId="ee821b27-9aac-4846-a1b2-a7288c9955a2" providerId="ADAL" clId="{6F99CF73-BEB6-4580-8AF9-4E32EDBC995D}" dt="2021-06-07T18:47:35.943" v="1921"/>
          <pc:sldLayoutMkLst>
            <pc:docMk/>
            <pc:sldMasterMk cId="2860388183" sldId="2147483648"/>
            <pc:sldLayoutMk cId="3639847682" sldId="2147483652"/>
          </pc:sldLayoutMkLst>
        </pc:sldLayoutChg>
        <pc:sldLayoutChg chg="modTransition">
          <pc:chgData name="Michiel Six 201703410" userId="ee821b27-9aac-4846-a1b2-a7288c9955a2" providerId="ADAL" clId="{6F99CF73-BEB6-4580-8AF9-4E32EDBC995D}" dt="2021-06-07T18:47:35.943" v="1921"/>
          <pc:sldLayoutMkLst>
            <pc:docMk/>
            <pc:sldMasterMk cId="2860388183" sldId="2147483648"/>
            <pc:sldLayoutMk cId="865224265" sldId="2147483653"/>
          </pc:sldLayoutMkLst>
        </pc:sldLayoutChg>
        <pc:sldLayoutChg chg="modTransition">
          <pc:chgData name="Michiel Six 201703410" userId="ee821b27-9aac-4846-a1b2-a7288c9955a2" providerId="ADAL" clId="{6F99CF73-BEB6-4580-8AF9-4E32EDBC995D}" dt="2021-06-07T18:47:35.943" v="1921"/>
          <pc:sldLayoutMkLst>
            <pc:docMk/>
            <pc:sldMasterMk cId="2860388183" sldId="2147483648"/>
            <pc:sldLayoutMk cId="1265157596" sldId="2147483654"/>
          </pc:sldLayoutMkLst>
        </pc:sldLayoutChg>
        <pc:sldLayoutChg chg="modTransition">
          <pc:chgData name="Michiel Six 201703410" userId="ee821b27-9aac-4846-a1b2-a7288c9955a2" providerId="ADAL" clId="{6F99CF73-BEB6-4580-8AF9-4E32EDBC995D}" dt="2021-06-07T18:47:35.943" v="1921"/>
          <pc:sldLayoutMkLst>
            <pc:docMk/>
            <pc:sldMasterMk cId="2860388183" sldId="2147483648"/>
            <pc:sldLayoutMk cId="1655811106" sldId="2147483655"/>
          </pc:sldLayoutMkLst>
        </pc:sldLayoutChg>
        <pc:sldLayoutChg chg="modTransition">
          <pc:chgData name="Michiel Six 201703410" userId="ee821b27-9aac-4846-a1b2-a7288c9955a2" providerId="ADAL" clId="{6F99CF73-BEB6-4580-8AF9-4E32EDBC995D}" dt="2021-06-07T18:47:35.943" v="1921"/>
          <pc:sldLayoutMkLst>
            <pc:docMk/>
            <pc:sldMasterMk cId="2860388183" sldId="2147483648"/>
            <pc:sldLayoutMk cId="3786859459" sldId="2147483656"/>
          </pc:sldLayoutMkLst>
        </pc:sldLayoutChg>
        <pc:sldLayoutChg chg="modTransition">
          <pc:chgData name="Michiel Six 201703410" userId="ee821b27-9aac-4846-a1b2-a7288c9955a2" providerId="ADAL" clId="{6F99CF73-BEB6-4580-8AF9-4E32EDBC995D}" dt="2021-06-07T18:47:35.943" v="1921"/>
          <pc:sldLayoutMkLst>
            <pc:docMk/>
            <pc:sldMasterMk cId="2860388183" sldId="2147483648"/>
            <pc:sldLayoutMk cId="1490565588" sldId="2147483657"/>
          </pc:sldLayoutMkLst>
        </pc:sldLayoutChg>
        <pc:sldLayoutChg chg="modTransition">
          <pc:chgData name="Michiel Six 201703410" userId="ee821b27-9aac-4846-a1b2-a7288c9955a2" providerId="ADAL" clId="{6F99CF73-BEB6-4580-8AF9-4E32EDBC995D}" dt="2021-06-07T18:47:35.943" v="1921"/>
          <pc:sldLayoutMkLst>
            <pc:docMk/>
            <pc:sldMasterMk cId="2860388183" sldId="2147483648"/>
            <pc:sldLayoutMk cId="3265492024" sldId="2147483658"/>
          </pc:sldLayoutMkLst>
        </pc:sldLayoutChg>
        <pc:sldLayoutChg chg="modTransition">
          <pc:chgData name="Michiel Six 201703410" userId="ee821b27-9aac-4846-a1b2-a7288c9955a2" providerId="ADAL" clId="{6F99CF73-BEB6-4580-8AF9-4E32EDBC995D}" dt="2021-06-07T18:47:35.943" v="1921"/>
          <pc:sldLayoutMkLst>
            <pc:docMk/>
            <pc:sldMasterMk cId="2860388183" sldId="2147483648"/>
            <pc:sldLayoutMk cId="4066744531" sldId="2147483659"/>
          </pc:sldLayoutMkLst>
        </pc:sldLayoutChg>
        <pc:sldLayoutChg chg="modTransition">
          <pc:chgData name="Michiel Six 201703410" userId="ee821b27-9aac-4846-a1b2-a7288c9955a2" providerId="ADAL" clId="{6F99CF73-BEB6-4580-8AF9-4E32EDBC995D}" dt="2021-06-07T18:47:35.943" v="1921"/>
          <pc:sldLayoutMkLst>
            <pc:docMk/>
            <pc:sldMasterMk cId="2860388183" sldId="2147483648"/>
            <pc:sldLayoutMk cId="4247016032" sldId="2147483660"/>
          </pc:sldLayoutMkLst>
        </pc:sldLayoutChg>
      </pc:sldMasterChg>
      <pc:sldMasterChg chg="addSp delSp modSp mod setBg addSldLayout modSldLayout sldLayoutOrd">
        <pc:chgData name="Michiel Six 201703410" userId="ee821b27-9aac-4846-a1b2-a7288c9955a2" providerId="ADAL" clId="{6F99CF73-BEB6-4580-8AF9-4E32EDBC995D}" dt="2021-06-07T18:30:48.995" v="1473" actId="1076"/>
        <pc:sldMasterMkLst>
          <pc:docMk/>
          <pc:sldMasterMk cId="2860388183" sldId="2147483661"/>
        </pc:sldMasterMkLst>
        <pc:spChg chg="mod">
          <ac:chgData name="Michiel Six 201703410" userId="ee821b27-9aac-4846-a1b2-a7288c9955a2" providerId="ADAL" clId="{6F99CF73-BEB6-4580-8AF9-4E32EDBC995D}" dt="2021-06-07T17:44:49.961" v="58" actId="2711"/>
          <ac:spMkLst>
            <pc:docMk/>
            <pc:sldMasterMk cId="2860388183" sldId="2147483661"/>
            <ac:spMk id="2" creationId="{263FB4FD-A903-4AE5-9AB7-A7B96677B33C}"/>
          </ac:spMkLst>
        </pc:spChg>
        <pc:spChg chg="mod">
          <ac:chgData name="Michiel Six 201703410" userId="ee821b27-9aac-4846-a1b2-a7288c9955a2" providerId="ADAL" clId="{6F99CF73-BEB6-4580-8AF9-4E32EDBC995D}" dt="2021-06-07T18:11:14.479" v="553" actId="12"/>
          <ac:spMkLst>
            <pc:docMk/>
            <pc:sldMasterMk cId="2860388183" sldId="2147483661"/>
            <ac:spMk id="3" creationId="{B43BD194-2725-49F0-B100-45F910D5CDEB}"/>
          </ac:spMkLst>
        </pc:spChg>
        <pc:picChg chg="del">
          <ac:chgData name="Michiel Six 201703410" userId="ee821b27-9aac-4846-a1b2-a7288c9955a2" providerId="ADAL" clId="{6F99CF73-BEB6-4580-8AF9-4E32EDBC995D}" dt="2021-06-07T18:30:31.402" v="1469" actId="478"/>
          <ac:picMkLst>
            <pc:docMk/>
            <pc:sldMasterMk cId="2860388183" sldId="2147483661"/>
            <ac:picMk id="7" creationId="{AFA026DE-929C-4D8A-9AA9-46B8047F4594}"/>
          </ac:picMkLst>
        </pc:picChg>
        <pc:picChg chg="add del mod modCrop">
          <ac:chgData name="Michiel Six 201703410" userId="ee821b27-9aac-4846-a1b2-a7288c9955a2" providerId="ADAL" clId="{6F99CF73-BEB6-4580-8AF9-4E32EDBC995D}" dt="2021-06-07T18:11:32.944" v="554" actId="478"/>
          <ac:picMkLst>
            <pc:docMk/>
            <pc:sldMasterMk cId="2860388183" sldId="2147483661"/>
            <ac:picMk id="8" creationId="{031DDF90-AC69-4846-A869-A29CEA9E1EC9}"/>
          </ac:picMkLst>
        </pc:picChg>
        <pc:picChg chg="add mod">
          <ac:chgData name="Michiel Six 201703410" userId="ee821b27-9aac-4846-a1b2-a7288c9955a2" providerId="ADAL" clId="{6F99CF73-BEB6-4580-8AF9-4E32EDBC995D}" dt="2021-06-07T18:30:48.995" v="1473" actId="1076"/>
          <ac:picMkLst>
            <pc:docMk/>
            <pc:sldMasterMk cId="2860388183" sldId="2147483661"/>
            <ac:picMk id="9" creationId="{382AF49F-2AC6-4C4C-A6B7-B70CD4A6129D}"/>
          </ac:picMkLst>
        </pc:picChg>
        <pc:sldLayoutChg chg="mod">
          <pc:chgData name="Michiel Six 201703410" userId="ee821b27-9aac-4846-a1b2-a7288c9955a2" providerId="ADAL" clId="{6F99CF73-BEB6-4580-8AF9-4E32EDBC995D}" dt="2021-06-07T18:01:44.493" v="296" actId="6014"/>
          <pc:sldLayoutMkLst>
            <pc:docMk/>
            <pc:sldMasterMk cId="2860388183" sldId="2147483648"/>
            <pc:sldLayoutMk cId="2585902536" sldId="2147483649"/>
          </pc:sldLayoutMkLst>
        </pc:sldLayoutChg>
        <pc:sldLayoutChg chg="addSp delSp modSp mod ord modAnim">
          <pc:chgData name="Michiel Six 201703410" userId="ee821b27-9aac-4846-a1b2-a7288c9955a2" providerId="ADAL" clId="{6F99CF73-BEB6-4580-8AF9-4E32EDBC995D}" dt="2021-06-07T18:08:02.637" v="523"/>
          <pc:sldLayoutMkLst>
            <pc:docMk/>
            <pc:sldMasterMk cId="2860388183" sldId="2147483648"/>
            <pc:sldLayoutMk cId="3941450831" sldId="2147483651"/>
          </pc:sldLayoutMkLst>
          <pc:spChg chg="mod ord">
            <ac:chgData name="Michiel Six 201703410" userId="ee821b27-9aac-4846-a1b2-a7288c9955a2" providerId="ADAL" clId="{6F99CF73-BEB6-4580-8AF9-4E32EDBC995D}" dt="2021-06-07T18:04:44.628" v="409"/>
            <ac:spMkLst>
              <pc:docMk/>
              <pc:sldMasterMk cId="2860388183" sldId="2147483648"/>
              <pc:sldLayoutMk cId="3941450831" sldId="2147483651"/>
              <ac:spMk id="2" creationId="{4A936147-65B1-44A0-8A07-4D22826DAE71}"/>
            </ac:spMkLst>
          </pc:spChg>
          <pc:spChg chg="mod">
            <ac:chgData name="Michiel Six 201703410" userId="ee821b27-9aac-4846-a1b2-a7288c9955a2" providerId="ADAL" clId="{6F99CF73-BEB6-4580-8AF9-4E32EDBC995D}" dt="2021-06-07T18:02:53.175" v="338" actId="12788"/>
            <ac:spMkLst>
              <pc:docMk/>
              <pc:sldMasterMk cId="2860388183" sldId="2147483648"/>
              <pc:sldLayoutMk cId="3941450831" sldId="2147483651"/>
              <ac:spMk id="3" creationId="{1DD543AE-50ED-438C-9B28-96D7EB843509}"/>
            </ac:spMkLst>
          </pc:spChg>
          <pc:spChg chg="add mod ord">
            <ac:chgData name="Michiel Six 201703410" userId="ee821b27-9aac-4846-a1b2-a7288c9955a2" providerId="ADAL" clId="{6F99CF73-BEB6-4580-8AF9-4E32EDBC995D}" dt="2021-06-07T17:53:41.147" v="155" actId="1076"/>
            <ac:spMkLst>
              <pc:docMk/>
              <pc:sldMasterMk cId="2860388183" sldId="2147483648"/>
              <pc:sldLayoutMk cId="3941450831" sldId="2147483651"/>
              <ac:spMk id="9" creationId="{0F5B0870-F5E1-4619-A992-92384EC59329}"/>
            </ac:spMkLst>
          </pc:spChg>
          <pc:spChg chg="add mod ord">
            <ac:chgData name="Michiel Six 201703410" userId="ee821b27-9aac-4846-a1b2-a7288c9955a2" providerId="ADAL" clId="{6F99CF73-BEB6-4580-8AF9-4E32EDBC995D}" dt="2021-06-07T17:52:12.340" v="125" actId="14100"/>
            <ac:spMkLst>
              <pc:docMk/>
              <pc:sldMasterMk cId="2860388183" sldId="2147483648"/>
              <pc:sldLayoutMk cId="3941450831" sldId="2147483651"/>
              <ac:spMk id="10" creationId="{D1C95080-6609-4B09-B375-CB24261E118D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14" creationId="{5FF178F4-301C-4290-94E9-C7B7B6C66EF6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15" creationId="{DE8CA448-13C8-4157-B408-1AD7660CE936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16" creationId="{A049E176-FA2A-4050-9679-795785B9820B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17" creationId="{58368A68-A180-4CD6-89A7-A9D4C1E4CC08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18" creationId="{0B2717C4-6F7E-44CA-87E8-06FFB24A0C93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19" creationId="{2655ADCF-C6E2-41ED-A1D1-759DA914F9D1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20" creationId="{059F9CC2-2BFF-497F-88C6-49BB51B512B3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21" creationId="{327B69BA-6FD1-4D53-A24F-4AD836EE973B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22" creationId="{0A8EF6C3-5F5A-466A-AB2E-D0B15332E69F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23" creationId="{E9FC300E-AE80-4D85-8D29-51678D6B7951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24" creationId="{0024F356-38FE-4EE0-A249-AF07404CEEF8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25" creationId="{538257B3-5C00-4DA1-8033-032F4E2ABE8C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26" creationId="{039DA4FE-6578-496F-99D7-6224148B6111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27" creationId="{479FD9E3-3BED-44C5-A059-C76D1232D193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28" creationId="{2D5C4086-609E-458D-99C4-A622DDB02A69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29" creationId="{7BB49682-F1AF-4CCC-B2A7-B1C1AD31448C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30" creationId="{AD544723-CCD8-440F-87DE-62073174ACD0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31" creationId="{E92C70F0-04D7-4568-BCB2-587D8066775F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32" creationId="{973FD354-9200-455D-BA7C-5ED64718523C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33" creationId="{CC0D1697-AFD1-4BFC-A41A-A9CC74A659C5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34" creationId="{A166D5A0-9DA2-44C1-8DA1-F4175B6E79BB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35" creationId="{1A9485D7-C3E6-4B7E-BA90-3F45470C7DB5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36" creationId="{DE9C57D9-CAF7-431A-9CC6-1D677BC7C2E3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37" creationId="{648B6D16-943F-4E62-8663-E36886931852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38" creationId="{EE09C72D-0105-4F4F-87D4-E6505ACD1078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39" creationId="{29D334E0-E1EB-454B-88CB-7A64C8D83F57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40" creationId="{117F0518-2A11-4324-BACB-11BEFBE6FFA0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41" creationId="{0C0D74AE-A378-4BEF-8D23-508515DEACAA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42" creationId="{828C3FF4-C20B-43CE-BEF6-1D23E738AD6E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43" creationId="{E91729D0-35FA-44CF-ADC0-373F1B737432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44" creationId="{A23BD961-47E3-49C7-96D7-9733F29DA24E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45" creationId="{DC8CC10B-D35B-42D3-BF64-707DAD2754F0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46" creationId="{FD17E179-3443-4A36-BC05-C089F27D34BA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47" creationId="{247D98C9-EFD3-4663-BFA7-0220278FA42C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48" creationId="{EEAF4ED6-15D0-4168-BC6D-D7186F5E31BF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49" creationId="{A3D21EEB-49C5-4FF1-9925-35666404B1EA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50" creationId="{C52A4DED-5E9E-4896-A1C1-A35A35065868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51" creationId="{FF4B9071-A62A-4566-A747-9E6B0434F128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52" creationId="{AB16A027-9AA5-442E-BB5F-1F730838EF1F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53" creationId="{FF14118E-EA32-4A11-BC4B-B222C7648D5F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54" creationId="{7F7F5C72-D514-458A-93BE-0685A86C7BED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55" creationId="{F1B7B080-B62B-4C57-B310-52765BBA3F9D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56" creationId="{0CD1DE49-F9BD-45DC-B916-3618E8F7099F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57" creationId="{CDFFEB1F-C6E5-4B28-8528-F7855E2B52C3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58" creationId="{2B425824-95E6-4FD3-933B-31754679A4BE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59" creationId="{29E5D7B6-9658-4CE7-9D07-EEC434EBD544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60" creationId="{145AD310-BFB1-46CE-997C-333648431798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61" creationId="{C6FC88FA-2CC2-40AF-B176-FC379C56E89E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62" creationId="{94965E13-BD04-4689-B1FC-12F45C480BAC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63" creationId="{24E226B4-6E61-4B9A-8A14-3C8E02199867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64" creationId="{5D9F9AAD-8A5F-4994-908D-3C2788E87FFD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65" creationId="{C30CD0FB-ABA1-4DA1-BA55-6607122CFD4B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66" creationId="{0DCCE172-C2EF-44DB-8126-81E764297AFB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67" creationId="{06A45157-6F01-4915-B754-0F8F66F64010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68" creationId="{553C929C-4B1F-4294-8FEA-7E3EBCE07E3C}"/>
            </ac:spMkLst>
          </pc:spChg>
          <pc:spChg chg="mod">
            <ac:chgData name="Michiel Six 201703410" userId="ee821b27-9aac-4846-a1b2-a7288c9955a2" providerId="ADAL" clId="{6F99CF73-BEB6-4580-8AF9-4E32EDBC995D}" dt="2021-06-07T17:54:00.288" v="162"/>
            <ac:spMkLst>
              <pc:docMk/>
              <pc:sldMasterMk cId="2860388183" sldId="2147483648"/>
              <pc:sldLayoutMk cId="3941450831" sldId="2147483651"/>
              <ac:spMk id="69" creationId="{2A8F3892-75D5-46D4-978A-96F78E706D93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72" creationId="{D31DA1C8-77F2-433A-B5B5-37CD8A53E4DC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73" creationId="{01A5FE28-7EB6-414C-A151-E0E2249DAF1F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74" creationId="{1B5F02C4-E1B1-46E7-AB57-07ADC17693FE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75" creationId="{61626B01-21CC-4AD9-B6D5-CAF06E719BF0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76" creationId="{62B6F16D-55A8-4B1A-BAEA-7F759F89F762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77" creationId="{D03C2A73-43BA-44C8-BFBF-EF32217C9A47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78" creationId="{69623E32-B8B5-4285-80E0-92B9FC162BCC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79" creationId="{40D97209-F61B-4A28-96A3-E3142F8E9394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80" creationId="{C4FAB977-4EB8-41B8-8300-06DCDB8C796C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81" creationId="{DAB8B6B3-2545-442E-93BE-F1E82A502082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82" creationId="{57ECCD99-E559-471D-A110-B7AEEBBCBA74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83" creationId="{A126B9E6-5B68-4556-996D-EDFA159FA771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84" creationId="{15E58A2C-2B06-4170-A58B-C71E490C11CC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85" creationId="{79E6A871-1575-455D-A0ED-92801E093507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86" creationId="{5412B196-0CD1-48CC-BE73-52951B135F09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87" creationId="{4BE5D88D-3EFF-4781-8086-9CC7D6854AAE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88" creationId="{0F249BA3-4CAD-42F4-935E-52BAE47C2002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89" creationId="{840720B4-9026-4BE5-826A-E3066067DEF2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90" creationId="{C3A850FF-E540-40AB-88A6-EB6BCF6035C7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91" creationId="{48B40AE3-962B-4D03-8F94-D53445D2F4CA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92" creationId="{54D77365-287D-4090-B526-00F4F9DE04E3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93" creationId="{D7ACA639-0FD4-41FC-B5CD-4B0BBE81711A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94" creationId="{ACE96737-093B-47EA-BCD2-023A8F485B5E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95" creationId="{960C98F0-FD64-4995-A639-E963439C929C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96" creationId="{1B025D56-3AB1-4106-A574-0B6E65A914F1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97" creationId="{E1EEA639-5DFD-4C39-9BD6-83CD0AF91B0F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98" creationId="{28F3E91F-CE8D-4DA4-AEA9-363319FA94F4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99" creationId="{173D657C-902D-4E34-BA63-CCC4EB8F51F8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100" creationId="{0FFA9F03-3325-4ED8-A699-96987B0897E3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101" creationId="{B16ED459-4267-4B29-A14D-9669C89E76B2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102" creationId="{A87CCCB8-EA14-4619-965F-70696464A207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103" creationId="{49AB74ED-C4DD-4088-BCAA-C7A81303170F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104" creationId="{6B2BC002-E6BF-4920-B3A9-516AC67A80CC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105" creationId="{1EDAEEF7-A136-441E-9E2A-7DC0650DB778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106" creationId="{C64EADA9-DA85-4D90-962F-E74011E56D31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107" creationId="{2542BA2E-CD8B-44B4-AED9-2A9102ED95C5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108" creationId="{475DD838-E2A3-4926-9643-7F9E170985D6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109" creationId="{AE7C8EAD-86E4-4128-9BC6-14EC26004BB8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110" creationId="{7821499B-A04D-4A49-BB81-F57131FCFC70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111" creationId="{634AA7AB-808D-428B-BB7B-519C85487FCA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112" creationId="{3A19E781-6C9D-401F-99C6-400680671107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113" creationId="{71947AE4-AC0C-4624-B6FC-B8A1183CB07A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114" creationId="{423CEAAB-9341-4493-9E06-F83220CA6C13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115" creationId="{67EB2271-A0C5-4268-93D5-B0329F3F4BB9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116" creationId="{1A1CB965-62B7-4FDC-8243-7C2FA0841A17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117" creationId="{6980AD14-6B45-4938-B8A6-97AFD370B26F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118" creationId="{5A983A33-2E0A-4672-AD95-20DAE615BBDE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119" creationId="{6C1459B8-A94D-45A3-8678-64DCABD6C543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120" creationId="{6C444A27-55E5-4D3B-AEEC-61910E60D436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121" creationId="{E52CA26F-7144-47F4-BDDC-F74508D22F96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122" creationId="{61914BF2-F10B-4071-AE39-EA3107690495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123" creationId="{9E24810E-B0DF-4CC2-86B9-D984D1A69C74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124" creationId="{FB984365-D011-4364-AD5B-52228D730905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125" creationId="{0DBF2372-2E77-4560-94D5-2B7AE208C204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126" creationId="{50E0E070-AE4D-4D77-95DB-189ABCAB419E}"/>
            </ac:spMkLst>
          </pc:spChg>
          <pc:spChg chg="mod">
            <ac:chgData name="Michiel Six 201703410" userId="ee821b27-9aac-4846-a1b2-a7288c9955a2" providerId="ADAL" clId="{6F99CF73-BEB6-4580-8AF9-4E32EDBC995D}" dt="2021-06-07T17:54:09.081" v="166"/>
            <ac:spMkLst>
              <pc:docMk/>
              <pc:sldMasterMk cId="2860388183" sldId="2147483648"/>
              <pc:sldLayoutMk cId="3941450831" sldId="2147483651"/>
              <ac:spMk id="127" creationId="{47D810EF-EA55-41A9-95EB-DEA6C4C06308}"/>
            </ac:spMkLst>
          </pc:spChg>
          <pc:grpChg chg="add del mod">
            <ac:chgData name="Michiel Six 201703410" userId="ee821b27-9aac-4846-a1b2-a7288c9955a2" providerId="ADAL" clId="{6F99CF73-BEB6-4580-8AF9-4E32EDBC995D}" dt="2021-06-07T17:54:01.395" v="163"/>
            <ac:grpSpMkLst>
              <pc:docMk/>
              <pc:sldMasterMk cId="2860388183" sldId="2147483648"/>
              <pc:sldLayoutMk cId="3941450831" sldId="2147483651"/>
              <ac:grpSpMk id="12" creationId="{4B7307F3-8CB4-460B-BB4E-21D37BE46C90}"/>
            </ac:grpSpMkLst>
          </pc:grpChg>
          <pc:grpChg chg="mod">
            <ac:chgData name="Michiel Six 201703410" userId="ee821b27-9aac-4846-a1b2-a7288c9955a2" providerId="ADAL" clId="{6F99CF73-BEB6-4580-8AF9-4E32EDBC995D}" dt="2021-06-07T17:54:00.288" v="162"/>
            <ac:grpSpMkLst>
              <pc:docMk/>
              <pc:sldMasterMk cId="2860388183" sldId="2147483648"/>
              <pc:sldLayoutMk cId="3941450831" sldId="2147483651"/>
              <ac:grpSpMk id="13" creationId="{6837710A-639A-4B7A-8B35-EB8114D550A2}"/>
            </ac:grpSpMkLst>
          </pc:grpChg>
          <pc:grpChg chg="add del mod">
            <ac:chgData name="Michiel Six 201703410" userId="ee821b27-9aac-4846-a1b2-a7288c9955a2" providerId="ADAL" clId="{6F99CF73-BEB6-4580-8AF9-4E32EDBC995D}" dt="2021-06-07T17:54:49.270" v="175" actId="478"/>
            <ac:grpSpMkLst>
              <pc:docMk/>
              <pc:sldMasterMk cId="2860388183" sldId="2147483648"/>
              <pc:sldLayoutMk cId="3941450831" sldId="2147483651"/>
              <ac:grpSpMk id="70" creationId="{5D259CDA-3C5E-4F15-8AEF-253260E280A4}"/>
            </ac:grpSpMkLst>
          </pc:grpChg>
          <pc:grpChg chg="mod">
            <ac:chgData name="Michiel Six 201703410" userId="ee821b27-9aac-4846-a1b2-a7288c9955a2" providerId="ADAL" clId="{6F99CF73-BEB6-4580-8AF9-4E32EDBC995D}" dt="2021-06-07T17:54:09.081" v="166"/>
            <ac:grpSpMkLst>
              <pc:docMk/>
              <pc:sldMasterMk cId="2860388183" sldId="2147483648"/>
              <pc:sldLayoutMk cId="3941450831" sldId="2147483651"/>
              <ac:grpSpMk id="71" creationId="{91984891-FAD4-4299-9245-C21971CF382A}"/>
            </ac:grpSpMkLst>
          </pc:grpChg>
          <pc:picChg chg="add del mod">
            <ac:chgData name="Michiel Six 201703410" userId="ee821b27-9aac-4846-a1b2-a7288c9955a2" providerId="ADAL" clId="{6F99CF73-BEB6-4580-8AF9-4E32EDBC995D}" dt="2021-06-07T18:04:00.062" v="379" actId="478"/>
            <ac:picMkLst>
              <pc:docMk/>
              <pc:sldMasterMk cId="2860388183" sldId="2147483648"/>
              <pc:sldLayoutMk cId="3941450831" sldId="2147483651"/>
              <ac:picMk id="8" creationId="{36D2D4E0-0D21-4399-AE06-CA68F1E60F1F}"/>
            </ac:picMkLst>
          </pc:picChg>
          <pc:picChg chg="del mod">
            <ac:chgData name="Michiel Six 201703410" userId="ee821b27-9aac-4846-a1b2-a7288c9955a2" providerId="ADAL" clId="{6F99CF73-BEB6-4580-8AF9-4E32EDBC995D}" dt="2021-06-07T17:54:08.248" v="165" actId="478"/>
            <ac:picMkLst>
              <pc:docMk/>
              <pc:sldMasterMk cId="2860388183" sldId="2147483648"/>
              <pc:sldLayoutMk cId="3941450831" sldId="2147483651"/>
              <ac:picMk id="11" creationId="{22C484B0-8ADF-4B7B-8FA2-E2F309F0BE26}"/>
            </ac:picMkLst>
          </pc:picChg>
          <pc:picChg chg="add del mod modCrop">
            <ac:chgData name="Michiel Six 201703410" userId="ee821b27-9aac-4846-a1b2-a7288c9955a2" providerId="ADAL" clId="{6F99CF73-BEB6-4580-8AF9-4E32EDBC995D}" dt="2021-06-07T18:03:58.442" v="378" actId="478"/>
            <ac:picMkLst>
              <pc:docMk/>
              <pc:sldMasterMk cId="2860388183" sldId="2147483648"/>
              <pc:sldLayoutMk cId="3941450831" sldId="2147483651"/>
              <ac:picMk id="128" creationId="{29B9CB19-65DC-4AFD-BD91-EEC2A49D224D}"/>
            </ac:picMkLst>
          </pc:picChg>
          <pc:picChg chg="add mod ord">
            <ac:chgData name="Michiel Six 201703410" userId="ee821b27-9aac-4846-a1b2-a7288c9955a2" providerId="ADAL" clId="{6F99CF73-BEB6-4580-8AF9-4E32EDBC995D}" dt="2021-06-07T18:06:22.218" v="513" actId="167"/>
            <ac:picMkLst>
              <pc:docMk/>
              <pc:sldMasterMk cId="2860388183" sldId="2147483648"/>
              <pc:sldLayoutMk cId="3941450831" sldId="2147483651"/>
              <ac:picMk id="130" creationId="{CC07FA3B-089D-4847-A59D-E1ADB87C8806}"/>
            </ac:picMkLst>
          </pc:picChg>
          <pc:picChg chg="add mod ord modCrop">
            <ac:chgData name="Michiel Six 201703410" userId="ee821b27-9aac-4846-a1b2-a7288c9955a2" providerId="ADAL" clId="{6F99CF73-BEB6-4580-8AF9-4E32EDBC995D}" dt="2021-06-07T18:06:22.218" v="513" actId="167"/>
            <ac:picMkLst>
              <pc:docMk/>
              <pc:sldMasterMk cId="2860388183" sldId="2147483648"/>
              <pc:sldLayoutMk cId="3941450831" sldId="2147483651"/>
              <ac:picMk id="131" creationId="{EBA295C3-8F5F-472C-A10C-1380C8C08A21}"/>
            </ac:picMkLst>
          </pc:picChg>
          <pc:cxnChg chg="add del mod">
            <ac:chgData name="Michiel Six 201703410" userId="ee821b27-9aac-4846-a1b2-a7288c9955a2" providerId="ADAL" clId="{6F99CF73-BEB6-4580-8AF9-4E32EDBC995D}" dt="2021-06-07T17:51:03.062" v="104" actId="478"/>
            <ac:cxnSpMkLst>
              <pc:docMk/>
              <pc:sldMasterMk cId="2860388183" sldId="2147483648"/>
              <pc:sldLayoutMk cId="3941450831" sldId="2147483651"/>
              <ac:cxnSpMk id="8" creationId="{EB90708F-C99A-46BB-A838-148EEF837080}"/>
            </ac:cxnSpMkLst>
          </pc:cxnChg>
        </pc:sldLayoutChg>
        <pc:sldLayoutChg chg="addSp delSp modSp new mod">
          <pc:chgData name="Michiel Six 201703410" userId="ee821b27-9aac-4846-a1b2-a7288c9955a2" providerId="ADAL" clId="{6F99CF73-BEB6-4580-8AF9-4E32EDBC995D}" dt="2021-06-07T18:17:30.905" v="844" actId="6549"/>
          <pc:sldLayoutMkLst>
            <pc:docMk/>
            <pc:sldMasterMk cId="2860388183" sldId="2147483648"/>
            <pc:sldLayoutMk cId="4247016032" sldId="2147483660"/>
          </pc:sldLayoutMkLst>
          <pc:spChg chg="mod">
            <ac:chgData name="Michiel Six 201703410" userId="ee821b27-9aac-4846-a1b2-a7288c9955a2" providerId="ADAL" clId="{6F99CF73-BEB6-4580-8AF9-4E32EDBC995D}" dt="2021-06-07T18:17:30.905" v="844" actId="6549"/>
            <ac:spMkLst>
              <pc:docMk/>
              <pc:sldMasterMk cId="2860388183" sldId="2147483648"/>
              <pc:sldLayoutMk cId="4247016032" sldId="2147483660"/>
              <ac:spMk id="2" creationId="{BA78F90F-DB9D-45F1-B5B0-1FD065BAA849}"/>
            </ac:spMkLst>
          </pc:spChg>
          <pc:spChg chg="add mod ord">
            <ac:chgData name="Michiel Six 201703410" userId="ee821b27-9aac-4846-a1b2-a7288c9955a2" providerId="ADAL" clId="{6F99CF73-BEB6-4580-8AF9-4E32EDBC995D}" dt="2021-06-07T18:17:12.479" v="839" actId="1076"/>
            <ac:spMkLst>
              <pc:docMk/>
              <pc:sldMasterMk cId="2860388183" sldId="2147483648"/>
              <pc:sldLayoutMk cId="4247016032" sldId="2147483660"/>
              <ac:spMk id="6" creationId="{DBECAD81-70CC-4494-AE00-4E0C3FA1BBC4}"/>
            </ac:spMkLst>
          </pc:spChg>
          <pc:spChg chg="add del mod">
            <ac:chgData name="Michiel Six 201703410" userId="ee821b27-9aac-4846-a1b2-a7288c9955a2" providerId="ADAL" clId="{6F99CF73-BEB6-4580-8AF9-4E32EDBC995D}" dt="2021-06-07T17:52:00.961" v="122" actId="478"/>
            <ac:spMkLst>
              <pc:docMk/>
              <pc:sldMasterMk cId="2860388183" sldId="2147483648"/>
              <pc:sldLayoutMk cId="4247016032" sldId="2147483660"/>
              <ac:spMk id="7" creationId="{023B2620-7915-4D40-ACBF-399033CD526C}"/>
            </ac:spMkLst>
          </pc:spChg>
          <pc:spChg chg="add del mod">
            <ac:chgData name="Michiel Six 201703410" userId="ee821b27-9aac-4846-a1b2-a7288c9955a2" providerId="ADAL" clId="{6F99CF73-BEB6-4580-8AF9-4E32EDBC995D}" dt="2021-06-07T17:52:00.249" v="121" actId="478"/>
            <ac:spMkLst>
              <pc:docMk/>
              <pc:sldMasterMk cId="2860388183" sldId="2147483648"/>
              <pc:sldLayoutMk cId="4247016032" sldId="2147483660"/>
              <ac:spMk id="8" creationId="{CE80CC75-EEF8-4DD8-83E0-047A25C19909}"/>
            </ac:spMkLst>
          </pc:spChg>
          <pc:spChg chg="add del">
            <ac:chgData name="Michiel Six 201703410" userId="ee821b27-9aac-4846-a1b2-a7288c9955a2" providerId="ADAL" clId="{6F99CF73-BEB6-4580-8AF9-4E32EDBC995D}" dt="2021-06-07T17:47:32.242" v="85" actId="11529"/>
            <ac:spMkLst>
              <pc:docMk/>
              <pc:sldMasterMk cId="2860388183" sldId="2147483648"/>
              <pc:sldLayoutMk cId="4247016032" sldId="2147483660"/>
              <ac:spMk id="9" creationId="{8C56EFFA-C402-4A15-B24F-14FE9264250D}"/>
            </ac:spMkLst>
          </pc:spChg>
          <pc:spChg chg="add del mod">
            <ac:chgData name="Michiel Six 201703410" userId="ee821b27-9aac-4846-a1b2-a7288c9955a2" providerId="ADAL" clId="{6F99CF73-BEB6-4580-8AF9-4E32EDBC995D}" dt="2021-06-07T17:49:15.682" v="95" actId="478"/>
            <ac:spMkLst>
              <pc:docMk/>
              <pc:sldMasterMk cId="2860388183" sldId="2147483648"/>
              <pc:sldLayoutMk cId="4247016032" sldId="2147483660"/>
              <ac:spMk id="10" creationId="{B7D34CCE-1CCC-4BC5-ABEE-F88659293241}"/>
            </ac:spMkLst>
          </pc:spChg>
          <pc:spChg chg="add del mod">
            <ac:chgData name="Michiel Six 201703410" userId="ee821b27-9aac-4846-a1b2-a7288c9955a2" providerId="ADAL" clId="{6F99CF73-BEB6-4580-8AF9-4E32EDBC995D}" dt="2021-06-07T17:49:16.629" v="96" actId="478"/>
            <ac:spMkLst>
              <pc:docMk/>
              <pc:sldMasterMk cId="2860388183" sldId="2147483648"/>
              <pc:sldLayoutMk cId="4247016032" sldId="2147483660"/>
              <ac:spMk id="11" creationId="{33773A57-5A52-42D6-B2A7-EA1D638B3E98}"/>
            </ac:spMkLst>
          </pc:spChg>
        </pc:sldLayoutChg>
        <pc:sldLayoutChg chg="addSp modSp mod ord">
          <pc:chgData name="Michiel Six 201703410" userId="ee821b27-9aac-4846-a1b2-a7288c9955a2" providerId="ADAL" clId="{6F99CF73-BEB6-4580-8AF9-4E32EDBC995D}" dt="2021-06-07T17:47:50.385" v="89" actId="20578"/>
          <pc:sldLayoutMkLst>
            <pc:docMk/>
            <pc:sldMasterMk cId="2860388183" sldId="2147483661"/>
            <pc:sldLayoutMk cId="1550393276" sldId="2147483661"/>
          </pc:sldLayoutMkLst>
          <pc:spChg chg="mod">
            <ac:chgData name="Michiel Six 201703410" userId="ee821b27-9aac-4846-a1b2-a7288c9955a2" providerId="ADAL" clId="{6F99CF73-BEB6-4580-8AF9-4E32EDBC995D}" dt="2021-06-07T17:44:30.021" v="53" actId="207"/>
            <ac:spMkLst>
              <pc:docMk/>
              <pc:sldMasterMk cId="2860388183" sldId="2147483661"/>
              <pc:sldLayoutMk cId="1550393276" sldId="2147483661"/>
              <ac:spMk id="2" creationId="{84EF71DE-2315-4CC3-B15D-B7E3C137C686}"/>
            </ac:spMkLst>
          </pc:spChg>
          <pc:spChg chg="mod">
            <ac:chgData name="Michiel Six 201703410" userId="ee821b27-9aac-4846-a1b2-a7288c9955a2" providerId="ADAL" clId="{6F99CF73-BEB6-4580-8AF9-4E32EDBC995D}" dt="2021-06-07T17:44:42.374" v="56" actId="2711"/>
            <ac:spMkLst>
              <pc:docMk/>
              <pc:sldMasterMk cId="2860388183" sldId="2147483661"/>
              <pc:sldLayoutMk cId="1550393276" sldId="2147483661"/>
              <ac:spMk id="3" creationId="{2127F2BD-436D-4083-860F-F74D6CF0EDDE}"/>
            </ac:spMkLst>
          </pc:spChg>
          <pc:spChg chg="add mod ord">
            <ac:chgData name="Michiel Six 201703410" userId="ee821b27-9aac-4846-a1b2-a7288c9955a2" providerId="ADAL" clId="{6F99CF73-BEB6-4580-8AF9-4E32EDBC995D}" dt="2021-06-07T17:44:35.485" v="55" actId="1076"/>
            <ac:spMkLst>
              <pc:docMk/>
              <pc:sldMasterMk cId="2860388183" sldId="2147483661"/>
              <pc:sldLayoutMk cId="1550393276" sldId="2147483661"/>
              <ac:spMk id="7" creationId="{6E543D18-0268-4893-BF49-D6AC0F53F6A8}"/>
            </ac:spMkLst>
          </pc:spChg>
        </pc:sldLayoutChg>
      </pc:sldMasterChg>
    </pc:docChg>
  </pc:docChgLst>
  <pc:docChgLst>
    <pc:chgData name="Frederik Van De Winkel 201807674" userId="b2ce4413-acad-4350-be66-f5dc893a04f2" providerId="ADAL" clId="{7871EDDF-4A74-4A78-9570-F2CDF08FB51A}"/>
    <pc:docChg chg="undo custSel addSld delSld modSld modMainMaster">
      <pc:chgData name="Frederik Van De Winkel 201807674" userId="b2ce4413-acad-4350-be66-f5dc893a04f2" providerId="ADAL" clId="{7871EDDF-4A74-4A78-9570-F2CDF08FB51A}" dt="2021-06-07T18:42:50.929" v="628" actId="14861"/>
      <pc:docMkLst>
        <pc:docMk/>
      </pc:docMkLst>
      <pc:sldChg chg="new">
        <pc:chgData name="Frederik Van De Winkel 201807674" userId="b2ce4413-acad-4350-be66-f5dc893a04f2" providerId="ADAL" clId="{7871EDDF-4A74-4A78-9570-F2CDF08FB51A}" dt="2021-06-07T17:39:55.596" v="0" actId="680"/>
        <pc:sldMkLst>
          <pc:docMk/>
          <pc:sldMk cId="573079704" sldId="256"/>
        </pc:sldMkLst>
      </pc:sldChg>
      <pc:sldChg chg="modSp mod">
        <pc:chgData name="Frederik Van De Winkel 201807674" userId="b2ce4413-acad-4350-be66-f5dc893a04f2" providerId="ADAL" clId="{7871EDDF-4A74-4A78-9570-F2CDF08FB51A}" dt="2021-06-07T18:28:00.452" v="321"/>
        <pc:sldMkLst>
          <pc:docMk/>
          <pc:sldMk cId="1241407171" sldId="257"/>
        </pc:sldMkLst>
        <pc:spChg chg="mod">
          <ac:chgData name="Frederik Van De Winkel 201807674" userId="b2ce4413-acad-4350-be66-f5dc893a04f2" providerId="ADAL" clId="{7871EDDF-4A74-4A78-9570-F2CDF08FB51A}" dt="2021-06-07T18:28:00.452" v="321"/>
          <ac:spMkLst>
            <pc:docMk/>
            <pc:sldMk cId="1241407171" sldId="257"/>
            <ac:spMk id="3" creationId="{A6DEB967-A802-439D-A7F2-6D4695BA9CF5}"/>
          </ac:spMkLst>
        </pc:spChg>
      </pc:sldChg>
      <pc:sldChg chg="modSp new del mod">
        <pc:chgData name="Frederik Van De Winkel 201807674" userId="b2ce4413-acad-4350-be66-f5dc893a04f2" providerId="ADAL" clId="{7871EDDF-4A74-4A78-9570-F2CDF08FB51A}" dt="2021-06-07T18:13:03.720" v="102" actId="47"/>
        <pc:sldMkLst>
          <pc:docMk/>
          <pc:sldMk cId="2614230195" sldId="258"/>
        </pc:sldMkLst>
        <pc:spChg chg="mod">
          <ac:chgData name="Frederik Van De Winkel 201807674" userId="b2ce4413-acad-4350-be66-f5dc893a04f2" providerId="ADAL" clId="{7871EDDF-4A74-4A78-9570-F2CDF08FB51A}" dt="2021-06-07T18:11:37.255" v="94" actId="20577"/>
          <ac:spMkLst>
            <pc:docMk/>
            <pc:sldMk cId="2614230195" sldId="258"/>
            <ac:spMk id="2" creationId="{9E4E88A1-B239-4545-AB47-241CF4D17F05}"/>
          </ac:spMkLst>
        </pc:spChg>
        <pc:spChg chg="mod">
          <ac:chgData name="Frederik Van De Winkel 201807674" userId="b2ce4413-acad-4350-be66-f5dc893a04f2" providerId="ADAL" clId="{7871EDDF-4A74-4A78-9570-F2CDF08FB51A}" dt="2021-06-07T18:13:00.836" v="101" actId="21"/>
          <ac:spMkLst>
            <pc:docMk/>
            <pc:sldMk cId="2614230195" sldId="258"/>
            <ac:spMk id="3" creationId="{1910439B-DC3E-4215-BB40-17D43A493008}"/>
          </ac:spMkLst>
        </pc:spChg>
      </pc:sldChg>
      <pc:sldChg chg="addSp delSp modSp new mod">
        <pc:chgData name="Frederik Van De Winkel 201807674" userId="b2ce4413-acad-4350-be66-f5dc893a04f2" providerId="ADAL" clId="{7871EDDF-4A74-4A78-9570-F2CDF08FB51A}" dt="2021-06-07T18:36:29.772" v="614" actId="20577"/>
        <pc:sldMkLst>
          <pc:docMk/>
          <pc:sldMk cId="3742449213" sldId="258"/>
        </pc:sldMkLst>
        <pc:spChg chg="mod">
          <ac:chgData name="Frederik Van De Winkel 201807674" userId="b2ce4413-acad-4350-be66-f5dc893a04f2" providerId="ADAL" clId="{7871EDDF-4A74-4A78-9570-F2CDF08FB51A}" dt="2021-06-07T18:33:11.432" v="415" actId="404"/>
          <ac:spMkLst>
            <pc:docMk/>
            <pc:sldMk cId="3742449213" sldId="258"/>
            <ac:spMk id="2" creationId="{17DB1BA5-9BD2-4939-8B7A-23B6767C315A}"/>
          </ac:spMkLst>
        </pc:spChg>
        <pc:spChg chg="del mod">
          <ac:chgData name="Frederik Van De Winkel 201807674" userId="b2ce4413-acad-4350-be66-f5dc893a04f2" providerId="ADAL" clId="{7871EDDF-4A74-4A78-9570-F2CDF08FB51A}" dt="2021-06-07T18:32:43.400" v="396" actId="478"/>
          <ac:spMkLst>
            <pc:docMk/>
            <pc:sldMk cId="3742449213" sldId="258"/>
            <ac:spMk id="3" creationId="{B793C1E1-FDE0-4B17-A826-29B860DD58ED}"/>
          </ac:spMkLst>
        </pc:spChg>
        <pc:spChg chg="add del mod">
          <ac:chgData name="Frederik Van De Winkel 201807674" userId="b2ce4413-acad-4350-be66-f5dc893a04f2" providerId="ADAL" clId="{7871EDDF-4A74-4A78-9570-F2CDF08FB51A}" dt="2021-06-07T18:36:19.490" v="611" actId="478"/>
          <ac:spMkLst>
            <pc:docMk/>
            <pc:sldMk cId="3742449213" sldId="258"/>
            <ac:spMk id="4" creationId="{77A9D0FF-0255-4614-AF63-04B05FD6B46B}"/>
          </ac:spMkLst>
        </pc:spChg>
        <pc:spChg chg="add mod">
          <ac:chgData name="Frederik Van De Winkel 201807674" userId="b2ce4413-acad-4350-be66-f5dc893a04f2" providerId="ADAL" clId="{7871EDDF-4A74-4A78-9570-F2CDF08FB51A}" dt="2021-06-07T18:30:47.721" v="360" actId="1076"/>
          <ac:spMkLst>
            <pc:docMk/>
            <pc:sldMk cId="3742449213" sldId="258"/>
            <ac:spMk id="16" creationId="{203D390A-A341-4216-829F-BD3166387C4B}"/>
          </ac:spMkLst>
        </pc:spChg>
        <pc:spChg chg="add mod">
          <ac:chgData name="Frederik Van De Winkel 201807674" userId="b2ce4413-acad-4350-be66-f5dc893a04f2" providerId="ADAL" clId="{7871EDDF-4A74-4A78-9570-F2CDF08FB51A}" dt="2021-06-07T18:36:29.772" v="614" actId="20577"/>
          <ac:spMkLst>
            <pc:docMk/>
            <pc:sldMk cId="3742449213" sldId="258"/>
            <ac:spMk id="17" creationId="{D198A2BF-5F8D-4C90-9466-B41A77359F32}"/>
          </ac:spMkLst>
        </pc:spChg>
        <pc:spChg chg="add mod">
          <ac:chgData name="Frederik Van De Winkel 201807674" userId="b2ce4413-acad-4350-be66-f5dc893a04f2" providerId="ADAL" clId="{7871EDDF-4A74-4A78-9570-F2CDF08FB51A}" dt="2021-06-07T18:30:50.928" v="370" actId="20577"/>
          <ac:spMkLst>
            <pc:docMk/>
            <pc:sldMk cId="3742449213" sldId="258"/>
            <ac:spMk id="19" creationId="{EAD190D6-831E-46EE-AFBB-7849DD2214FB}"/>
          </ac:spMkLst>
        </pc:spChg>
        <pc:spChg chg="add mod">
          <ac:chgData name="Frederik Van De Winkel 201807674" userId="b2ce4413-acad-4350-be66-f5dc893a04f2" providerId="ADAL" clId="{7871EDDF-4A74-4A78-9570-F2CDF08FB51A}" dt="2021-06-07T18:31:23.059" v="378" actId="1076"/>
          <ac:spMkLst>
            <pc:docMk/>
            <pc:sldMk cId="3742449213" sldId="258"/>
            <ac:spMk id="20" creationId="{DF7A3C7E-3E23-4271-85A2-91A888DCDACA}"/>
          </ac:spMkLst>
        </pc:spChg>
        <pc:spChg chg="add mod">
          <ac:chgData name="Frederik Van De Winkel 201807674" userId="b2ce4413-acad-4350-be66-f5dc893a04f2" providerId="ADAL" clId="{7871EDDF-4A74-4A78-9570-F2CDF08FB51A}" dt="2021-06-07T18:32:21.073" v="389" actId="20577"/>
          <ac:spMkLst>
            <pc:docMk/>
            <pc:sldMk cId="3742449213" sldId="258"/>
            <ac:spMk id="21" creationId="{BF162920-135D-411A-B6AC-5547E7AD5215}"/>
          </ac:spMkLst>
        </pc:spChg>
        <pc:spChg chg="add mod">
          <ac:chgData name="Frederik Van De Winkel 201807674" userId="b2ce4413-acad-4350-be66-f5dc893a04f2" providerId="ADAL" clId="{7871EDDF-4A74-4A78-9570-F2CDF08FB51A}" dt="2021-06-07T18:32:39.042" v="395" actId="20577"/>
          <ac:spMkLst>
            <pc:docMk/>
            <pc:sldMk cId="3742449213" sldId="258"/>
            <ac:spMk id="22" creationId="{C02D4F88-FCAA-47E1-A1B7-530D6FD8F16D}"/>
          </ac:spMkLst>
        </pc:spChg>
        <pc:spChg chg="add del mod">
          <ac:chgData name="Frederik Van De Winkel 201807674" userId="b2ce4413-acad-4350-be66-f5dc893a04f2" providerId="ADAL" clId="{7871EDDF-4A74-4A78-9570-F2CDF08FB51A}" dt="2021-06-07T18:32:45.928" v="397" actId="478"/>
          <ac:spMkLst>
            <pc:docMk/>
            <pc:sldMk cId="3742449213" sldId="258"/>
            <ac:spMk id="24" creationId="{1E288D63-8950-4FDE-8581-E5F574CC5004}"/>
          </ac:spMkLst>
        </pc:spChg>
        <pc:spChg chg="add del mod">
          <ac:chgData name="Frederik Van De Winkel 201807674" userId="b2ce4413-acad-4350-be66-f5dc893a04f2" providerId="ADAL" clId="{7871EDDF-4A74-4A78-9570-F2CDF08FB51A}" dt="2021-06-07T18:33:43.308" v="418"/>
          <ac:spMkLst>
            <pc:docMk/>
            <pc:sldMk cId="3742449213" sldId="258"/>
            <ac:spMk id="25" creationId="{7BC0ACC1-285E-41DE-9C75-1CEAB2AAD6C0}"/>
          </ac:spMkLst>
        </pc:spChg>
        <pc:spChg chg="add del mod">
          <ac:chgData name="Frederik Van De Winkel 201807674" userId="b2ce4413-acad-4350-be66-f5dc893a04f2" providerId="ADAL" clId="{7871EDDF-4A74-4A78-9570-F2CDF08FB51A}" dt="2021-06-07T18:36:16.784" v="609" actId="478"/>
          <ac:spMkLst>
            <pc:docMk/>
            <pc:sldMk cId="3742449213" sldId="258"/>
            <ac:spMk id="26" creationId="{7FBEF3C2-CA1F-4CB7-9FDF-1B4B5865B36B}"/>
          </ac:spMkLst>
        </pc:spChg>
        <pc:picChg chg="add mod">
          <ac:chgData name="Frederik Van De Winkel 201807674" userId="b2ce4413-acad-4350-be66-f5dc893a04f2" providerId="ADAL" clId="{7871EDDF-4A74-4A78-9570-F2CDF08FB51A}" dt="2021-06-07T18:27:39.585" v="319" actId="1036"/>
          <ac:picMkLst>
            <pc:docMk/>
            <pc:sldMk cId="3742449213" sldId="258"/>
            <ac:picMk id="5" creationId="{C1F37FF3-49D9-438F-8641-10E96DC06686}"/>
          </ac:picMkLst>
        </pc:picChg>
        <pc:picChg chg="add mod">
          <ac:chgData name="Frederik Van De Winkel 201807674" userId="b2ce4413-acad-4350-be66-f5dc893a04f2" providerId="ADAL" clId="{7871EDDF-4A74-4A78-9570-F2CDF08FB51A}" dt="2021-06-07T18:29:51.893" v="351" actId="14826"/>
          <ac:picMkLst>
            <pc:docMk/>
            <pc:sldMk cId="3742449213" sldId="258"/>
            <ac:picMk id="7" creationId="{E98CC7DE-463A-4ECC-9672-EC4424FC4550}"/>
          </ac:picMkLst>
        </pc:picChg>
        <pc:picChg chg="add mod">
          <ac:chgData name="Frederik Van De Winkel 201807674" userId="b2ce4413-acad-4350-be66-f5dc893a04f2" providerId="ADAL" clId="{7871EDDF-4A74-4A78-9570-F2CDF08FB51A}" dt="2021-06-07T18:27:39.585" v="319" actId="1036"/>
          <ac:picMkLst>
            <pc:docMk/>
            <pc:sldMk cId="3742449213" sldId="258"/>
            <ac:picMk id="9" creationId="{9F26002A-A1F7-4A2A-B97B-A7CBD843B073}"/>
          </ac:picMkLst>
        </pc:picChg>
        <pc:picChg chg="add mod">
          <ac:chgData name="Frederik Van De Winkel 201807674" userId="b2ce4413-acad-4350-be66-f5dc893a04f2" providerId="ADAL" clId="{7871EDDF-4A74-4A78-9570-F2CDF08FB51A}" dt="2021-06-07T18:30:02.395" v="353" actId="14826"/>
          <ac:picMkLst>
            <pc:docMk/>
            <pc:sldMk cId="3742449213" sldId="258"/>
            <ac:picMk id="11" creationId="{CFB680CB-D771-48DD-944B-D5143F11352C}"/>
          </ac:picMkLst>
        </pc:picChg>
        <pc:picChg chg="add mod">
          <ac:chgData name="Frederik Van De Winkel 201807674" userId="b2ce4413-acad-4350-be66-f5dc893a04f2" providerId="ADAL" clId="{7871EDDF-4A74-4A78-9570-F2CDF08FB51A}" dt="2021-06-07T18:27:39.585" v="319" actId="1036"/>
          <ac:picMkLst>
            <pc:docMk/>
            <pc:sldMk cId="3742449213" sldId="258"/>
            <ac:picMk id="13" creationId="{C8EA4DD9-7C07-4CB5-BE2E-A9A49408ECCD}"/>
          </ac:picMkLst>
        </pc:picChg>
        <pc:picChg chg="add del mod">
          <ac:chgData name="Frederik Van De Winkel 201807674" userId="b2ce4413-acad-4350-be66-f5dc893a04f2" providerId="ADAL" clId="{7871EDDF-4A74-4A78-9570-F2CDF08FB51A}" dt="2021-06-07T18:25:34.342" v="268" actId="478"/>
          <ac:picMkLst>
            <pc:docMk/>
            <pc:sldMk cId="3742449213" sldId="258"/>
            <ac:picMk id="15" creationId="{D2738502-F0CC-4D3E-B74D-C20C14BB673D}"/>
          </ac:picMkLst>
        </pc:picChg>
        <pc:picChg chg="add del mod">
          <ac:chgData name="Frederik Van De Winkel 201807674" userId="b2ce4413-acad-4350-be66-f5dc893a04f2" providerId="ADAL" clId="{7871EDDF-4A74-4A78-9570-F2CDF08FB51A}" dt="2021-06-07T18:29:41.439" v="350" actId="21"/>
          <ac:picMkLst>
            <pc:docMk/>
            <pc:sldMk cId="3742449213" sldId="258"/>
            <ac:picMk id="17" creationId="{F220878A-5071-4EA1-AEC8-144C4853538F}"/>
          </ac:picMkLst>
        </pc:picChg>
        <pc:picChg chg="add del mod">
          <ac:chgData name="Frederik Van De Winkel 201807674" userId="b2ce4413-acad-4350-be66-f5dc893a04f2" providerId="ADAL" clId="{7871EDDF-4A74-4A78-9570-F2CDF08FB51A}" dt="2021-06-07T18:29:56.490" v="352" actId="21"/>
          <ac:picMkLst>
            <pc:docMk/>
            <pc:sldMk cId="3742449213" sldId="258"/>
            <ac:picMk id="18" creationId="{2C19718C-0B2E-4E4F-89DB-335C3EA3631D}"/>
          </ac:picMkLst>
        </pc:picChg>
      </pc:sldChg>
      <pc:sldChg chg="addSp modSp mod">
        <pc:chgData name="Frederik Van De Winkel 201807674" userId="b2ce4413-acad-4350-be66-f5dc893a04f2" providerId="ADAL" clId="{7871EDDF-4A74-4A78-9570-F2CDF08FB51A}" dt="2021-06-07T18:42:50.929" v="628" actId="14861"/>
        <pc:sldMkLst>
          <pc:docMk/>
          <pc:sldMk cId="1815069930" sldId="261"/>
        </pc:sldMkLst>
        <pc:spChg chg="mod">
          <ac:chgData name="Frederik Van De Winkel 201807674" userId="b2ce4413-acad-4350-be66-f5dc893a04f2" providerId="ADAL" clId="{7871EDDF-4A74-4A78-9570-F2CDF08FB51A}" dt="2021-06-07T18:41:55.881" v="620" actId="14100"/>
          <ac:spMkLst>
            <pc:docMk/>
            <pc:sldMk cId="1815069930" sldId="261"/>
            <ac:spMk id="3" creationId="{732D173B-1AC3-49E4-9E27-C2999989BB64}"/>
          </ac:spMkLst>
        </pc:spChg>
        <pc:picChg chg="add mod modCrop">
          <ac:chgData name="Frederik Van De Winkel 201807674" userId="b2ce4413-acad-4350-be66-f5dc893a04f2" providerId="ADAL" clId="{7871EDDF-4A74-4A78-9570-F2CDF08FB51A}" dt="2021-06-07T18:42:50.929" v="628" actId="14861"/>
          <ac:picMkLst>
            <pc:docMk/>
            <pc:sldMk cId="1815069930" sldId="261"/>
            <ac:picMk id="5" creationId="{AFB2D395-1867-4C65-92A6-557CD377AEBA}"/>
          </ac:picMkLst>
        </pc:picChg>
      </pc:sldChg>
      <pc:sldChg chg="addSp delSp modSp new del mod">
        <pc:chgData name="Frederik Van De Winkel 201807674" userId="b2ce4413-acad-4350-be66-f5dc893a04f2" providerId="ADAL" clId="{7871EDDF-4A74-4A78-9570-F2CDF08FB51A}" dt="2021-06-07T18:36:36.876" v="615" actId="47"/>
        <pc:sldMkLst>
          <pc:docMk/>
          <pc:sldMk cId="2150899939" sldId="264"/>
        </pc:sldMkLst>
        <pc:spChg chg="del mod">
          <ac:chgData name="Frederik Van De Winkel 201807674" userId="b2ce4413-acad-4350-be66-f5dc893a04f2" providerId="ADAL" clId="{7871EDDF-4A74-4A78-9570-F2CDF08FB51A}" dt="2021-06-07T18:36:13.862" v="608" actId="21"/>
          <ac:spMkLst>
            <pc:docMk/>
            <pc:sldMk cId="2150899939" sldId="264"/>
            <ac:spMk id="3" creationId="{23136F0C-59B5-4E8A-A094-26E1EAD539F7}"/>
          </ac:spMkLst>
        </pc:spChg>
        <pc:spChg chg="add mod">
          <ac:chgData name="Frederik Van De Winkel 201807674" userId="b2ce4413-acad-4350-be66-f5dc893a04f2" providerId="ADAL" clId="{7871EDDF-4A74-4A78-9570-F2CDF08FB51A}" dt="2021-06-07T18:36:13.862" v="608" actId="21"/>
          <ac:spMkLst>
            <pc:docMk/>
            <pc:sldMk cId="2150899939" sldId="264"/>
            <ac:spMk id="5" creationId="{DA8654B3-AD26-4ACE-B0D8-AE82B0E66C16}"/>
          </ac:spMkLst>
        </pc:spChg>
      </pc:sldChg>
      <pc:sldMasterChg chg="addSp modSp mod modSldLayout">
        <pc:chgData name="Frederik Van De Winkel 201807674" userId="b2ce4413-acad-4350-be66-f5dc893a04f2" providerId="ADAL" clId="{7871EDDF-4A74-4A78-9570-F2CDF08FB51A}" dt="2021-06-07T18:13:48.090" v="152" actId="404"/>
        <pc:sldMasterMkLst>
          <pc:docMk/>
          <pc:sldMasterMk cId="2860388183" sldId="2147483661"/>
        </pc:sldMasterMkLst>
        <pc:spChg chg="mod">
          <ac:chgData name="Frederik Van De Winkel 201807674" userId="b2ce4413-acad-4350-be66-f5dc893a04f2" providerId="ADAL" clId="{7871EDDF-4A74-4A78-9570-F2CDF08FB51A}" dt="2021-06-07T18:13:48.090" v="152" actId="404"/>
          <ac:spMkLst>
            <pc:docMk/>
            <pc:sldMasterMk cId="2860388183" sldId="2147483661"/>
            <ac:spMk id="2" creationId="{263FB4FD-A903-4AE5-9AB7-A7B96677B33C}"/>
          </ac:spMkLst>
        </pc:spChg>
        <pc:picChg chg="add mod">
          <ac:chgData name="Frederik Van De Winkel 201807674" userId="b2ce4413-acad-4350-be66-f5dc893a04f2" providerId="ADAL" clId="{7871EDDF-4A74-4A78-9570-F2CDF08FB51A}" dt="2021-06-07T17:40:35.494" v="10" actId="1076"/>
          <ac:picMkLst>
            <pc:docMk/>
            <pc:sldMasterMk cId="2860388183" sldId="2147483661"/>
            <ac:picMk id="7" creationId="{AFA026DE-929C-4D8A-9AA9-46B8047F4594}"/>
          </ac:picMkLst>
        </pc:picChg>
        <pc:sldLayoutChg chg="addSp delSp modSp mod">
          <pc:chgData name="Frederik Van De Winkel 201807674" userId="b2ce4413-acad-4350-be66-f5dc893a04f2" providerId="ADAL" clId="{7871EDDF-4A74-4A78-9570-F2CDF08FB51A}" dt="2021-06-07T17:53:37.295" v="14" actId="21"/>
          <pc:sldLayoutMkLst>
            <pc:docMk/>
            <pc:sldMasterMk cId="2860388183" sldId="2147483648"/>
            <pc:sldLayoutMk cId="2585902536" sldId="2147483649"/>
          </pc:sldLayoutMkLst>
          <pc:spChg chg="add del">
            <ac:chgData name="Frederik Van De Winkel 201807674" userId="b2ce4413-acad-4350-be66-f5dc893a04f2" providerId="ADAL" clId="{7871EDDF-4A74-4A78-9570-F2CDF08FB51A}" dt="2021-06-07T17:40:03.039" v="2" actId="22"/>
            <ac:spMkLst>
              <pc:docMk/>
              <pc:sldMasterMk cId="2860388183" sldId="2147483648"/>
              <pc:sldLayoutMk cId="2585902536" sldId="2147483649"/>
              <ac:spMk id="8" creationId="{14D51659-64F9-44BF-9673-AC32EEA2E88C}"/>
            </ac:spMkLst>
          </pc:spChg>
          <pc:picChg chg="add del mod modCrop">
            <ac:chgData name="Frederik Van De Winkel 201807674" userId="b2ce4413-acad-4350-be66-f5dc893a04f2" providerId="ADAL" clId="{7871EDDF-4A74-4A78-9570-F2CDF08FB51A}" dt="2021-06-07T17:53:37.295" v="14" actId="21"/>
            <ac:picMkLst>
              <pc:docMk/>
              <pc:sldMasterMk cId="2860388183" sldId="2147483648"/>
              <pc:sldLayoutMk cId="2585902536" sldId="2147483649"/>
              <ac:picMk id="8" creationId="{8DF3EBB3-FE9E-42AF-B91F-F473BAB22159}"/>
            </ac:picMkLst>
          </pc:picChg>
          <pc:picChg chg="add del mod">
            <ac:chgData name="Frederik Van De Winkel 201807674" userId="b2ce4413-acad-4350-be66-f5dc893a04f2" providerId="ADAL" clId="{7871EDDF-4A74-4A78-9570-F2CDF08FB51A}" dt="2021-06-07T17:40:22.557" v="6" actId="21"/>
            <ac:picMkLst>
              <pc:docMk/>
              <pc:sldMasterMk cId="2860388183" sldId="2147483648"/>
              <pc:sldLayoutMk cId="2585902536" sldId="2147483649"/>
              <ac:picMk id="10" creationId="{0C0FDFC9-9690-46FA-8CA7-1B420AFD231C}"/>
            </ac:picMkLst>
          </pc:picChg>
        </pc:sldLayoutChg>
        <pc:sldLayoutChg chg="addSp modSp mod">
          <pc:chgData name="Frederik Van De Winkel 201807674" userId="b2ce4413-acad-4350-be66-f5dc893a04f2" providerId="ADAL" clId="{7871EDDF-4A74-4A78-9570-F2CDF08FB51A}" dt="2021-06-07T17:54:06.070" v="19" actId="1076"/>
          <pc:sldLayoutMkLst>
            <pc:docMk/>
            <pc:sldMasterMk cId="2860388183" sldId="2147483648"/>
            <pc:sldLayoutMk cId="3941450831" sldId="2147483651"/>
          </pc:sldLayoutMkLst>
          <pc:picChg chg="add mod">
            <ac:chgData name="Frederik Van De Winkel 201807674" userId="b2ce4413-acad-4350-be66-f5dc893a04f2" providerId="ADAL" clId="{7871EDDF-4A74-4A78-9570-F2CDF08FB51A}" dt="2021-06-07T17:54:06.070" v="19" actId="1076"/>
            <ac:picMkLst>
              <pc:docMk/>
              <pc:sldMasterMk cId="2860388183" sldId="2147483648"/>
              <pc:sldLayoutMk cId="3941450831" sldId="2147483651"/>
              <ac:picMk id="11" creationId="{22C484B0-8ADF-4B7B-8FA2-E2F309F0BE26}"/>
            </ac:picMkLst>
          </pc:picChg>
        </pc:sldLayoutChg>
        <pc:sldLayoutChg chg="modSp">
          <pc:chgData name="Frederik Van De Winkel 201807674" userId="b2ce4413-acad-4350-be66-f5dc893a04f2" providerId="ADAL" clId="{7871EDDF-4A74-4A78-9570-F2CDF08FB51A}" dt="2021-06-07T18:12:13.742" v="98" actId="403"/>
          <pc:sldLayoutMkLst>
            <pc:docMk/>
            <pc:sldMasterMk cId="2860388183" sldId="2147483661"/>
            <pc:sldLayoutMk cId="1550393276" sldId="2147483661"/>
          </pc:sldLayoutMkLst>
          <pc:spChg chg="mod">
            <ac:chgData name="Frederik Van De Winkel 201807674" userId="b2ce4413-acad-4350-be66-f5dc893a04f2" providerId="ADAL" clId="{7871EDDF-4A74-4A78-9570-F2CDF08FB51A}" dt="2021-06-07T18:12:13.742" v="98" actId="403"/>
            <ac:spMkLst>
              <pc:docMk/>
              <pc:sldMasterMk cId="2860388183" sldId="2147483661"/>
              <pc:sldLayoutMk cId="1550393276" sldId="2147483661"/>
              <ac:spMk id="2" creationId="{84EF71DE-2315-4CC3-B15D-B7E3C137C686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F2BFE-FC94-438A-B16E-B47973B0D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6DDF18A-F01E-41E7-A57F-68937DF1A5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899C2DE-5B36-417A-9E9C-FF17BB37D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E560-D09F-41F5-8224-51EB09C19A6C}" type="datetimeFigureOut">
              <a:rPr lang="nl-BE" smtClean="0"/>
              <a:t>7/06/2021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E5882ED-87A5-46C4-9345-F9ED00528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ABC9A25-6053-4A3C-9DFB-01BAF1D25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8E63-4D50-401F-9E70-1F817187059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85902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CC26F8-462F-4FAE-8EE3-114D32AB1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A83823D-7255-45A2-8300-0C42E267A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0105DE6-0118-454E-8748-4327876AF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6A4B208-76FD-470A-8AFA-38BCEB5FC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E560-D09F-41F5-8224-51EB09C19A6C}" type="datetimeFigureOut">
              <a:rPr lang="nl-BE" smtClean="0"/>
              <a:t>7/06/2021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94BB220-153C-4FF9-89AC-A5A42CC7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69EA175-DD7B-40DC-AB94-C37615212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8E63-4D50-401F-9E70-1F817187059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90565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681857-42D7-45B4-A116-65E206F88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D919ADB-0CC0-4510-9AD4-7927F4E6E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1220D8-867D-4515-B0BE-E3347310A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E560-D09F-41F5-8224-51EB09C19A6C}" type="datetimeFigureOut">
              <a:rPr lang="nl-BE" smtClean="0"/>
              <a:t>7/06/2021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7F83118-F126-404E-BDFB-72B00CF2D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87DD2F1-2953-4E25-A52D-16297B73A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8E63-4D50-401F-9E70-1F817187059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65492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4061EE8-8BEF-4AD1-A35A-B49FB4FEF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85C26B7-75CE-4392-B354-7AF642DBC6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B20866-DED9-4D55-A64F-5E574C1B8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E560-D09F-41F5-8224-51EB09C19A6C}" type="datetimeFigureOut">
              <a:rPr lang="nl-BE" smtClean="0"/>
              <a:t>7/06/2021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FF36443-614A-4DB1-B224-37D004051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0D3091D-539E-4FAA-A0B6-92F551402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8E63-4D50-401F-9E70-1F817187059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66744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6E543D18-0268-4893-BF49-D6AC0F53F6A8}"/>
              </a:ext>
            </a:extLst>
          </p:cNvPr>
          <p:cNvSpPr/>
          <p:nvPr userDrawn="1"/>
        </p:nvSpPr>
        <p:spPr>
          <a:xfrm>
            <a:off x="528457" y="0"/>
            <a:ext cx="1210962" cy="6858000"/>
          </a:xfrm>
          <a:prstGeom prst="rect">
            <a:avLst/>
          </a:prstGeom>
          <a:solidFill>
            <a:srgbClr val="70C8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4EF71DE-2315-4CC3-B15D-B7E3C137C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4767" y="363537"/>
            <a:ext cx="7885053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3172B7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27F2BD-436D-4083-860F-F74D6CF0E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4766" y="1825625"/>
            <a:ext cx="9249033" cy="4351338"/>
          </a:xfrm>
        </p:spPr>
        <p:txBody>
          <a:bodyPr/>
          <a:lstStyle>
            <a:lvl1pPr marL="252000" indent="-288000"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540000" indent="-252000"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0444C7-4FC1-4CEE-AD62-C0D342B67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E560-D09F-41F5-8224-51EB09C19A6C}" type="datetimeFigureOut">
              <a:rPr lang="nl-BE" smtClean="0"/>
              <a:t>7/06/2021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C71C891-C984-4FAA-90A0-DD892F0B7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0F648C-B332-4C7B-8CFB-6ECC0F72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8E63-4D50-401F-9E70-1F817187059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50393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raphic 129">
            <a:extLst>
              <a:ext uri="{FF2B5EF4-FFF2-40B4-BE49-F238E27FC236}">
                <a16:creationId xmlns:a16="http://schemas.microsoft.com/office/drawing/2014/main" id="{CC07FA3B-089D-4847-A59D-E1ADB87C88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-947740" y="2749855"/>
            <a:ext cx="4991634" cy="2556000"/>
          </a:xfrm>
          <a:prstGeom prst="rect">
            <a:avLst/>
          </a:prstGeom>
        </p:spPr>
      </p:pic>
      <p:pic>
        <p:nvPicPr>
          <p:cNvPr id="131" name="Graphic 130">
            <a:extLst>
              <a:ext uri="{FF2B5EF4-FFF2-40B4-BE49-F238E27FC236}">
                <a16:creationId xmlns:a16="http://schemas.microsoft.com/office/drawing/2014/main" id="{EBA295C3-8F5F-472C-A10C-1380C8C08A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l="31924"/>
          <a:stretch/>
        </p:blipFill>
        <p:spPr>
          <a:xfrm rot="16200000">
            <a:off x="-150973" y="1953089"/>
            <a:ext cx="3398101" cy="2556000"/>
          </a:xfrm>
          <a:prstGeom prst="rect">
            <a:avLst/>
          </a:prstGeom>
        </p:spPr>
      </p:pic>
      <p:sp>
        <p:nvSpPr>
          <p:cNvPr id="9" name="Rechthoek 8">
            <a:extLst>
              <a:ext uri="{FF2B5EF4-FFF2-40B4-BE49-F238E27FC236}">
                <a16:creationId xmlns:a16="http://schemas.microsoft.com/office/drawing/2014/main" id="{0F5B0870-F5E1-4619-A992-92384EC59329}"/>
              </a:ext>
            </a:extLst>
          </p:cNvPr>
          <p:cNvSpPr/>
          <p:nvPr userDrawn="1"/>
        </p:nvSpPr>
        <p:spPr>
          <a:xfrm>
            <a:off x="2804160" y="0"/>
            <a:ext cx="9387840" cy="4930140"/>
          </a:xfrm>
          <a:prstGeom prst="rect">
            <a:avLst/>
          </a:prstGeom>
          <a:solidFill>
            <a:srgbClr val="317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D1C95080-6609-4B09-B375-CB24261E118D}"/>
              </a:ext>
            </a:extLst>
          </p:cNvPr>
          <p:cNvSpPr/>
          <p:nvPr userDrawn="1"/>
        </p:nvSpPr>
        <p:spPr>
          <a:xfrm>
            <a:off x="2804160" y="4930140"/>
            <a:ext cx="9387840" cy="1927860"/>
          </a:xfrm>
          <a:prstGeom prst="rect">
            <a:avLst/>
          </a:prstGeom>
          <a:solidFill>
            <a:srgbClr val="70C8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DD543AE-50ED-438C-9B28-96D7EB843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25240" y="4483419"/>
            <a:ext cx="7216140" cy="514983"/>
          </a:xfrm>
        </p:spPr>
        <p:txBody>
          <a:bodyPr anchor="b" anchorCtr="0">
            <a:noAutofit/>
          </a:bodyPr>
          <a:lstStyle>
            <a:lvl1pPr marL="0" indent="0" algn="ctr">
              <a:buNone/>
              <a:defRPr sz="2800">
                <a:solidFill>
                  <a:srgbClr val="70C8FA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DCBA60A-866A-4461-B116-A4CD06900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E560-D09F-41F5-8224-51EB09C19A6C}" type="datetimeFigureOut">
              <a:rPr lang="nl-BE" smtClean="0"/>
              <a:t>7/06/2021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C8A4A08-CF8F-44F5-8C98-1FA487886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43F2AE8-F072-40EA-873D-9FC17CB93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8E63-4D50-401F-9E70-1F8171870590}" type="slidenum">
              <a:rPr lang="nl-BE" smtClean="0"/>
              <a:t>‹nr.›</a:t>
            </a:fld>
            <a:endParaRPr lang="nl-B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A936147-65B1-44A0-8A07-4D22826DAE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81400" y="944880"/>
            <a:ext cx="7612380" cy="857409"/>
          </a:xfrm>
        </p:spPr>
        <p:txBody>
          <a:bodyPr anchor="t" anchorCtr="0">
            <a:normAutofit/>
          </a:bodyPr>
          <a:lstStyle>
            <a:lvl1pPr algn="ctr">
              <a:defRPr sz="4400">
                <a:solidFill>
                  <a:srgbClr val="EEEEEE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1450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7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7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DBECAD81-70CC-4494-AE00-4E0C3FA1BBC4}"/>
              </a:ext>
            </a:extLst>
          </p:cNvPr>
          <p:cNvSpPr/>
          <p:nvPr userDrawn="1"/>
        </p:nvSpPr>
        <p:spPr>
          <a:xfrm>
            <a:off x="1126318" y="0"/>
            <a:ext cx="1210962" cy="6858000"/>
          </a:xfrm>
          <a:prstGeom prst="rect">
            <a:avLst/>
          </a:prstGeom>
          <a:solidFill>
            <a:srgbClr val="317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A78F90F-DB9D-45F1-B5B0-1FD065BAA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1046" y="1714500"/>
            <a:ext cx="531931" cy="1325563"/>
          </a:xfrm>
        </p:spPr>
        <p:txBody>
          <a:bodyPr>
            <a:noAutofit/>
          </a:bodyPr>
          <a:lstStyle>
            <a:lvl1pPr>
              <a:defRPr sz="4000">
                <a:solidFill>
                  <a:srgbClr val="70C8FA"/>
                </a:solidFill>
              </a:defRPr>
            </a:lvl1pPr>
          </a:lstStyle>
          <a:p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CCA26D9-6C02-4935-9750-066545D04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E560-D09F-41F5-8224-51EB09C19A6C}" type="datetimeFigureOut">
              <a:rPr lang="nl-BE" smtClean="0"/>
              <a:t>7/06/2021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22A194F-764C-495B-94EC-3B02D5A72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73400E5-BA6F-4D88-95E9-DEC4C5722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8E63-4D50-401F-9E70-1F8171870590}" type="slidenum">
              <a:rPr lang="nl-BE" smtClean="0"/>
              <a:t>‹nr.›</a:t>
            </a:fld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023B2620-7915-4D40-ACBF-399033CD526C}"/>
              </a:ext>
            </a:extLst>
          </p:cNvPr>
          <p:cNvSpPr/>
          <p:nvPr userDrawn="1"/>
        </p:nvSpPr>
        <p:spPr>
          <a:xfrm>
            <a:off x="5090160" y="0"/>
            <a:ext cx="7101840" cy="3429000"/>
          </a:xfrm>
          <a:prstGeom prst="rect">
            <a:avLst/>
          </a:prstGeom>
          <a:solidFill>
            <a:srgbClr val="317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CE80CC75-EEF8-4DD8-83E0-047A25C19909}"/>
              </a:ext>
            </a:extLst>
          </p:cNvPr>
          <p:cNvSpPr/>
          <p:nvPr userDrawn="1"/>
        </p:nvSpPr>
        <p:spPr>
          <a:xfrm>
            <a:off x="5090160" y="3429000"/>
            <a:ext cx="7101840" cy="3429000"/>
          </a:xfrm>
          <a:prstGeom prst="rect">
            <a:avLst/>
          </a:prstGeom>
          <a:solidFill>
            <a:srgbClr val="70C8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7016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501075-1FD4-4A04-8B73-BDF891352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B576E1-F31E-470C-9BCC-5AA00D5BF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CE0A3F4-4B27-4CF0-BF77-01C075213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84441F3-F88F-45A7-9EC5-CF1BE37EF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E560-D09F-41F5-8224-51EB09C19A6C}" type="datetimeFigureOut">
              <a:rPr lang="nl-BE" smtClean="0"/>
              <a:t>7/06/2021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F85ED9E-7764-48B8-9117-F686BF34C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AA43436-3456-40D6-BB1A-64272E878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8E63-4D50-401F-9E70-1F817187059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39847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29DEB4-E582-4D63-9982-9B0348CEA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850B70D-389D-40BF-8150-13B24A6A6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8C249B5-867B-4F62-AD34-4FDD59833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02CFBF0-2834-46E3-ABF6-590DB7BEDE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DB4BEB0-931A-4926-8A7D-88290BD4C9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252D649-555C-492C-B99F-33CAF5B77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E560-D09F-41F5-8224-51EB09C19A6C}" type="datetimeFigureOut">
              <a:rPr lang="nl-BE" smtClean="0"/>
              <a:t>7/06/2021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EEF843C-DF3C-4D87-A252-B7E4E0C43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BCA6410-0B76-46B3-A37C-0770C94A4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8E63-4D50-401F-9E70-1F817187059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65224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570591-5974-4F58-B1E2-98C31D48C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DC605AA-824A-45C4-B914-011E30693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E560-D09F-41F5-8224-51EB09C19A6C}" type="datetimeFigureOut">
              <a:rPr lang="nl-BE" smtClean="0"/>
              <a:t>7/06/2021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4942E98-F9ED-4FA9-87E4-F63353589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D10725C-A57E-42E1-9ED9-C77362583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8E63-4D50-401F-9E70-1F817187059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65157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D8E5CBC-96C8-4511-AA77-E41529A92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E560-D09F-41F5-8224-51EB09C19A6C}" type="datetimeFigureOut">
              <a:rPr lang="nl-BE" smtClean="0"/>
              <a:t>7/06/2021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01DADB8-4474-495C-BCD4-30973DEAF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C01D05E-33AC-487B-9087-513F8C5F2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8E63-4D50-401F-9E70-1F817187059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55811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63350E-B1D7-48A3-8886-43B2EC169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BCA468-7464-461F-8B84-AB1801E9C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F3648D7-80FF-4618-B487-DC3FD028B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76194DE-D9B8-4F12-81E0-1AC775716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E560-D09F-41F5-8224-51EB09C19A6C}" type="datetimeFigureOut">
              <a:rPr lang="nl-BE" smtClean="0"/>
              <a:t>7/06/2021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9948C90-804C-4E23-964A-DA3FE3169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17408F7-8C8B-41D4-8034-BF65FBEB2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8E63-4D50-401F-9E70-1F817187059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86859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63FB4FD-A903-4AE5-9AB7-A7B96677B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43BD194-2725-49F0-B100-45F910D5C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1FA7D1-5059-489D-A353-41445BD212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3E560-D09F-41F5-8224-51EB09C19A6C}" type="datetimeFigureOut">
              <a:rPr lang="nl-BE" smtClean="0"/>
              <a:t>7/06/2021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292BF25-27B3-4054-8110-196F451F95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0C8186-1BA1-4A1F-B8A2-A19D9B55EF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98E63-4D50-401F-9E70-1F8171870590}" type="slidenum">
              <a:rPr lang="nl-BE" smtClean="0"/>
              <a:t>‹nr.›</a:t>
            </a:fld>
            <a:endParaRPr lang="nl-BE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382AF49F-2AC6-4C4C-A6B7-B70CD4A6129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178013" y="136525"/>
            <a:ext cx="1823487" cy="92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388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3172B7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52000" indent="-2880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</a:buBlip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540000" indent="-2520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792000" indent="-2520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1044000" indent="-252000" algn="l" defTabSz="914400" rtl="0" eaLnBrk="1" latinLnBrk="0" hangingPunct="1">
        <a:lnSpc>
          <a:spcPct val="90000"/>
        </a:lnSpc>
        <a:spcBef>
          <a:spcPts val="500"/>
        </a:spcBef>
        <a:buFont typeface="Roboto" panose="02000000000000000000" pitchFamily="2" charset="0"/>
        <a:buChar char="­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4pPr>
      <a:lvl5pPr marL="1296000" indent="-2520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sv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11" Type="http://schemas.openxmlformats.org/officeDocument/2006/relationships/image" Target="../media/image4.svg"/><Relationship Id="rId5" Type="http://schemas.openxmlformats.org/officeDocument/2006/relationships/image" Target="../media/image12.png"/><Relationship Id="rId10" Type="http://schemas.openxmlformats.org/officeDocument/2006/relationships/image" Target="../media/image3.png"/><Relationship Id="rId4" Type="http://schemas.openxmlformats.org/officeDocument/2006/relationships/image" Target="../media/image11.png"/><Relationship Id="rId9" Type="http://schemas.openxmlformats.org/officeDocument/2006/relationships/image" Target="../media/image1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ndr.spac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6A8E27A-454B-48B4-BE83-9DB0AAF85F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/>
              <a:t>LES 1: Themaselectie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24133666-67C4-417C-9F48-99CEFE6B2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/>
              <a:t>MAAK STEM-WORKSHOPS VOOR DE LAGERE SCHOOL</a:t>
            </a:r>
          </a:p>
        </p:txBody>
      </p:sp>
    </p:spTree>
    <p:extLst>
      <p:ext uri="{BB962C8B-B14F-4D97-AF65-F5344CB8AC3E}">
        <p14:creationId xmlns:p14="http://schemas.microsoft.com/office/powerpoint/2010/main" val="1325041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E7413F-DFEC-439F-8734-042FD0B3D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WAT IS LIFT?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DEB967-A802-439D-A7F2-6D4695BA9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4767" y="1825625"/>
            <a:ext cx="9249033" cy="4351338"/>
          </a:xfrm>
        </p:spPr>
        <p:txBody>
          <a:bodyPr/>
          <a:lstStyle/>
          <a:p>
            <a:r>
              <a:rPr lang="nl-BE"/>
              <a:t>Lagere schoolkinderen warm maken voor STEM.</a:t>
            </a:r>
          </a:p>
          <a:p>
            <a:r>
              <a:rPr lang="nl-BE"/>
              <a:t>Leerlingen 3</a:t>
            </a:r>
            <a:r>
              <a:rPr lang="nl-BE" baseline="30000"/>
              <a:t>de</a:t>
            </a:r>
            <a:r>
              <a:rPr lang="nl-BE"/>
              <a:t> graad ontwerpen STEM-workshops.</a:t>
            </a:r>
          </a:p>
          <a:p>
            <a:pPr lvl="1"/>
            <a:r>
              <a:rPr lang="nl-NL"/>
              <a:t>4 á 5 leerlingen per groep</a:t>
            </a:r>
          </a:p>
          <a:p>
            <a:pPr lvl="1"/>
            <a:r>
              <a:rPr lang="nl-BE"/>
              <a:t>Zelf gekozen thema</a:t>
            </a:r>
          </a:p>
          <a:p>
            <a:pPr lvl="1"/>
            <a:r>
              <a:rPr lang="nl-BE"/>
              <a:t>In verschillende lessen door het volledige ontwerpproces</a:t>
            </a:r>
          </a:p>
          <a:p>
            <a:pPr lvl="1"/>
            <a:endParaRPr lang="nl-BE"/>
          </a:p>
          <a:p>
            <a:endParaRPr lang="nl-BE"/>
          </a:p>
          <a:p>
            <a:pPr lvl="1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1407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DB1BA5-9BD2-4939-8B7A-23B6767C3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/>
              <a:t>Hoe kan zo’n workshop er dan uitzien?</a:t>
            </a:r>
            <a:endParaRPr lang="nl-BE" sz="320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C1F37FF3-49D9-438F-8641-10E96DC066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75958" y="2260393"/>
            <a:ext cx="1080000" cy="1032527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E98CC7DE-463A-4ECC-9672-EC4424FC45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06775" y="2129630"/>
            <a:ext cx="990787" cy="1129943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9F26002A-A1F7-4A2A-B97B-A7CBD843B0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04695" y="2034167"/>
            <a:ext cx="1080000" cy="938281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CFB680CB-D771-48DD-944B-D5143F1135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33432" y="2313308"/>
            <a:ext cx="1080000" cy="1134914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C8EA4DD9-7C07-4CB5-BE2E-A9A49408ECC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147222" y="2125849"/>
            <a:ext cx="1080000" cy="754916"/>
          </a:xfrm>
          <a:prstGeom prst="rect">
            <a:avLst/>
          </a:prstGeom>
        </p:spPr>
      </p:pic>
      <p:sp>
        <p:nvSpPr>
          <p:cNvPr id="16" name="Rechthoek 15">
            <a:extLst>
              <a:ext uri="{FF2B5EF4-FFF2-40B4-BE49-F238E27FC236}">
                <a16:creationId xmlns:a16="http://schemas.microsoft.com/office/drawing/2014/main" id="{203D390A-A341-4216-829F-BD3166387C4B}"/>
              </a:ext>
            </a:extLst>
          </p:cNvPr>
          <p:cNvSpPr/>
          <p:nvPr/>
        </p:nvSpPr>
        <p:spPr>
          <a:xfrm>
            <a:off x="3559530" y="3405961"/>
            <a:ext cx="216918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400" b="0" cap="none" spc="0">
                <a:ln w="0"/>
                <a:solidFill>
                  <a:srgbClr val="70C8FA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Maakopdracht</a:t>
            </a:r>
            <a:endParaRPr lang="nl-NL" sz="3200" b="0" cap="none" spc="0">
              <a:ln w="0"/>
              <a:solidFill>
                <a:srgbClr val="70C8FA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EAD190D6-831E-46EE-AFBB-7849DD2214FB}"/>
              </a:ext>
            </a:extLst>
          </p:cNvPr>
          <p:cNvSpPr/>
          <p:nvPr/>
        </p:nvSpPr>
        <p:spPr>
          <a:xfrm>
            <a:off x="7761210" y="3402548"/>
            <a:ext cx="19094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400" b="0" cap="none" spc="0">
                <a:ln w="0"/>
                <a:solidFill>
                  <a:srgbClr val="70C8FA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Escaperoom</a:t>
            </a:r>
            <a:endParaRPr lang="nl-NL" sz="3200" b="0" cap="none" spc="0">
              <a:ln w="0"/>
              <a:solidFill>
                <a:srgbClr val="70C8FA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DF7A3C7E-3E23-4271-85A2-91A888DCDACA}"/>
              </a:ext>
            </a:extLst>
          </p:cNvPr>
          <p:cNvSpPr/>
          <p:nvPr/>
        </p:nvSpPr>
        <p:spPr>
          <a:xfrm>
            <a:off x="2326460" y="3215877"/>
            <a:ext cx="94448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400" b="0" cap="none" spc="0">
                <a:ln w="0"/>
                <a:solidFill>
                  <a:srgbClr val="70C8FA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Show</a:t>
            </a:r>
            <a:endParaRPr lang="nl-NL" sz="3200" b="0" cap="none" spc="0">
              <a:ln w="0"/>
              <a:solidFill>
                <a:srgbClr val="70C8FA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BF162920-135D-411A-B6AC-5547E7AD5215}"/>
              </a:ext>
            </a:extLst>
          </p:cNvPr>
          <p:cNvSpPr/>
          <p:nvPr/>
        </p:nvSpPr>
        <p:spPr>
          <a:xfrm>
            <a:off x="5917387" y="3215877"/>
            <a:ext cx="16546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400" b="0" cap="none" spc="0">
                <a:ln w="0"/>
                <a:solidFill>
                  <a:srgbClr val="70C8FA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Onderzoek</a:t>
            </a:r>
            <a:endParaRPr lang="nl-NL" sz="3200" b="0" cap="none" spc="0">
              <a:ln w="0"/>
              <a:solidFill>
                <a:srgbClr val="70C8FA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C02D4F88-FCAA-47E1-A1B7-530D6FD8F16D}"/>
              </a:ext>
            </a:extLst>
          </p:cNvPr>
          <p:cNvSpPr/>
          <p:nvPr/>
        </p:nvSpPr>
        <p:spPr>
          <a:xfrm>
            <a:off x="10357213" y="3171715"/>
            <a:ext cx="77938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400" b="0" cap="none" spc="0">
                <a:ln w="0"/>
                <a:solidFill>
                  <a:srgbClr val="70C8FA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Spel</a:t>
            </a:r>
            <a:endParaRPr lang="nl-NL" sz="3200" b="0" cap="none" spc="0">
              <a:ln w="0"/>
              <a:solidFill>
                <a:srgbClr val="70C8FA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7" name="Tijdelijke aanduiding voor inhoud 2">
            <a:extLst>
              <a:ext uri="{FF2B5EF4-FFF2-40B4-BE49-F238E27FC236}">
                <a16:creationId xmlns:a16="http://schemas.microsoft.com/office/drawing/2014/main" id="{D198A2BF-5F8D-4C90-9466-B41A77359F32}"/>
              </a:ext>
            </a:extLst>
          </p:cNvPr>
          <p:cNvSpPr txBox="1">
            <a:spLocks/>
          </p:cNvSpPr>
          <p:nvPr/>
        </p:nvSpPr>
        <p:spPr>
          <a:xfrm>
            <a:off x="2104766" y="4345820"/>
            <a:ext cx="9249033" cy="1831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2000" indent="-288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10">
                  <a:extLs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</a:buBlip>
              <a:defRPr sz="2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540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792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044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Roboto" panose="02000000000000000000" pitchFamily="2" charset="0"/>
              <a:buChar char="­"/>
              <a:defRPr sz="1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296000" indent="-252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/>
              <a:t>100 minuten per workshop</a:t>
            </a:r>
          </a:p>
          <a:p>
            <a:r>
              <a:rPr lang="nl-NL"/>
              <a:t>12 kinderen per workshop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42449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E1F1A9-BE19-4178-9531-9AE40FD40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nl-BE"/>
              <a:t>PLANNING</a:t>
            </a: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27BA1808-0C3F-45A2-90D8-19C9D1766141}"/>
              </a:ext>
            </a:extLst>
          </p:cNvPr>
          <p:cNvSpPr txBox="1">
            <a:spLocks/>
          </p:cNvSpPr>
          <p:nvPr/>
        </p:nvSpPr>
        <p:spPr>
          <a:xfrm>
            <a:off x="5486584" y="318425"/>
            <a:ext cx="2702868" cy="57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70C8FA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nl-NL">
                <a:solidFill>
                  <a:schemeClr val="bg1"/>
                </a:solidFill>
              </a:rPr>
              <a:t>Les 1</a:t>
            </a:r>
            <a:endParaRPr lang="nl-BE">
              <a:solidFill>
                <a:schemeClr val="bg1"/>
              </a:solidFill>
            </a:endParaRPr>
          </a:p>
        </p:txBody>
      </p:sp>
      <p:sp>
        <p:nvSpPr>
          <p:cNvPr id="4" name="Ondertitel 2">
            <a:extLst>
              <a:ext uri="{FF2B5EF4-FFF2-40B4-BE49-F238E27FC236}">
                <a16:creationId xmlns:a16="http://schemas.microsoft.com/office/drawing/2014/main" id="{9B48C266-4827-462A-9E69-CEC87B7C29A2}"/>
              </a:ext>
            </a:extLst>
          </p:cNvPr>
          <p:cNvSpPr txBox="1">
            <a:spLocks/>
          </p:cNvSpPr>
          <p:nvPr/>
        </p:nvSpPr>
        <p:spPr>
          <a:xfrm>
            <a:off x="5448484" y="812708"/>
            <a:ext cx="3644100" cy="2883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2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Roboto" panose="02000000000000000000" pitchFamily="2" charset="0"/>
              <a:buChar char="­"/>
              <a:defRPr sz="1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2000">
                <a:solidFill>
                  <a:srgbClr val="70C8FA"/>
                </a:solidFill>
              </a:rPr>
              <a:t>Themaselectie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8A33450A-CBA0-408A-AE7D-866CC8194A62}"/>
              </a:ext>
            </a:extLst>
          </p:cNvPr>
          <p:cNvSpPr txBox="1">
            <a:spLocks/>
          </p:cNvSpPr>
          <p:nvPr/>
        </p:nvSpPr>
        <p:spPr>
          <a:xfrm>
            <a:off x="5486584" y="1640351"/>
            <a:ext cx="2702868" cy="57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nl-BE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4000">
                <a:solidFill>
                  <a:srgbClr val="70C8FA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r>
              <a:rPr lang="nl-NL">
                <a:solidFill>
                  <a:schemeClr val="bg1"/>
                </a:solidFill>
              </a:rPr>
              <a:t>Les 2 &amp; 3</a:t>
            </a:r>
            <a:endParaRPr lang="nl-BE">
              <a:solidFill>
                <a:schemeClr val="bg1"/>
              </a:solidFill>
            </a:endParaRPr>
          </a:p>
        </p:txBody>
      </p:sp>
      <p:sp>
        <p:nvSpPr>
          <p:cNvPr id="6" name="Ondertitel 2">
            <a:extLst>
              <a:ext uri="{FF2B5EF4-FFF2-40B4-BE49-F238E27FC236}">
                <a16:creationId xmlns:a16="http://schemas.microsoft.com/office/drawing/2014/main" id="{E1089B83-5481-4886-BC56-C6088E6CDEBE}"/>
              </a:ext>
            </a:extLst>
          </p:cNvPr>
          <p:cNvSpPr txBox="1">
            <a:spLocks/>
          </p:cNvSpPr>
          <p:nvPr/>
        </p:nvSpPr>
        <p:spPr>
          <a:xfrm>
            <a:off x="5448484" y="2114423"/>
            <a:ext cx="3644100" cy="2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400" b="0" i="0" u="none" strike="noStrike" cap="none">
                <a:solidFill>
                  <a:schemeClr val="tx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9pPr>
          </a:lstStyle>
          <a:p>
            <a:r>
              <a:rPr lang="nl-NL" sz="2000">
                <a:solidFill>
                  <a:srgbClr val="70C8FA"/>
                </a:solidFill>
              </a:rPr>
              <a:t>Brainstorm</a:t>
            </a:r>
            <a:endParaRPr lang="nl-BE" sz="2000">
              <a:solidFill>
                <a:srgbClr val="70C8FA"/>
              </a:solidFill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E32FD72B-CADF-4647-B789-D74AFE73983A}"/>
              </a:ext>
            </a:extLst>
          </p:cNvPr>
          <p:cNvSpPr txBox="1">
            <a:spLocks/>
          </p:cNvSpPr>
          <p:nvPr/>
        </p:nvSpPr>
        <p:spPr>
          <a:xfrm>
            <a:off x="5486584" y="2962277"/>
            <a:ext cx="2702868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nton"/>
              <a:buNone/>
              <a:defRPr sz="2800" b="0" i="0" u="none" strike="noStrike" cap="none">
                <a:solidFill>
                  <a:schemeClr val="bg1"/>
                </a:solidFill>
                <a:latin typeface="Anton"/>
                <a:ea typeface="Anton"/>
                <a:cs typeface="Anton"/>
                <a:sym typeface="Anto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nl-NL" sz="4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Les 4 tot 8</a:t>
            </a:r>
            <a:endParaRPr lang="nl-BE" sz="40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231487C4-1C90-457C-98D3-0FD09269423D}"/>
              </a:ext>
            </a:extLst>
          </p:cNvPr>
          <p:cNvSpPr txBox="1">
            <a:spLocks/>
          </p:cNvSpPr>
          <p:nvPr/>
        </p:nvSpPr>
        <p:spPr>
          <a:xfrm>
            <a:off x="5486584" y="4284202"/>
            <a:ext cx="2702868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nl-BE"/>
            </a:defPPr>
            <a:lvl1pPr marR="0" lvl="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nton"/>
              <a:buNone/>
              <a:defRPr sz="4000" b="0" i="0" u="none" strike="noStrike" cap="none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R="0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</a:defRPr>
            </a:lvl2pPr>
            <a:lvl3pPr marR="0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</a:defRPr>
            </a:lvl3pPr>
            <a:lvl4pPr marR="0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</a:defRPr>
            </a:lvl4pPr>
            <a:lvl5pPr marR="0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</a:defRPr>
            </a:lvl5pPr>
            <a:lvl6pPr marR="0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</a:defRPr>
            </a:lvl6pPr>
            <a:lvl7pPr marR="0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</a:defRPr>
            </a:lvl7pPr>
            <a:lvl8pPr marR="0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</a:defRPr>
            </a:lvl8pPr>
            <a:lvl9pPr marR="0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Fira Sans Extra Condensed"/>
              <a:buNone/>
              <a:defRPr sz="4800" b="0" i="0" u="none" strike="noStrike" cap="none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</a:defRPr>
            </a:lvl9pPr>
          </a:lstStyle>
          <a:p>
            <a:r>
              <a:rPr lang="nl-NL"/>
              <a:t>Les 9 &amp; 10</a:t>
            </a:r>
            <a:endParaRPr lang="nl-BE"/>
          </a:p>
        </p:txBody>
      </p:sp>
      <p:sp>
        <p:nvSpPr>
          <p:cNvPr id="11" name="Ondertitel 2">
            <a:extLst>
              <a:ext uri="{FF2B5EF4-FFF2-40B4-BE49-F238E27FC236}">
                <a16:creationId xmlns:a16="http://schemas.microsoft.com/office/drawing/2014/main" id="{D02A6F18-937C-4E72-B69A-89815B119843}"/>
              </a:ext>
            </a:extLst>
          </p:cNvPr>
          <p:cNvSpPr txBox="1">
            <a:spLocks/>
          </p:cNvSpPr>
          <p:nvPr/>
        </p:nvSpPr>
        <p:spPr>
          <a:xfrm>
            <a:off x="5448484" y="3416138"/>
            <a:ext cx="3644100" cy="2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400" b="0" i="0" u="none" strike="noStrike" cap="none">
                <a:solidFill>
                  <a:schemeClr val="tx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9pPr>
          </a:lstStyle>
          <a:p>
            <a:r>
              <a:rPr lang="nl-NL" sz="2000">
                <a:solidFill>
                  <a:srgbClr val="3172B7"/>
                </a:solidFill>
              </a:rPr>
              <a:t>Ontwikkeling</a:t>
            </a:r>
            <a:endParaRPr lang="nl-BE" sz="2000">
              <a:solidFill>
                <a:srgbClr val="3172B7"/>
              </a:solidFill>
            </a:endParaRPr>
          </a:p>
        </p:txBody>
      </p:sp>
      <p:sp>
        <p:nvSpPr>
          <p:cNvPr id="12" name="Ondertitel 2">
            <a:extLst>
              <a:ext uri="{FF2B5EF4-FFF2-40B4-BE49-F238E27FC236}">
                <a16:creationId xmlns:a16="http://schemas.microsoft.com/office/drawing/2014/main" id="{2ABB98DE-3087-4FE5-8D52-CD4CE593DA0B}"/>
              </a:ext>
            </a:extLst>
          </p:cNvPr>
          <p:cNvSpPr txBox="1">
            <a:spLocks/>
          </p:cNvSpPr>
          <p:nvPr/>
        </p:nvSpPr>
        <p:spPr>
          <a:xfrm>
            <a:off x="5448484" y="4717852"/>
            <a:ext cx="3644100" cy="2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400" b="0" i="0" u="none" strike="noStrike" cap="none">
                <a:solidFill>
                  <a:schemeClr val="tx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dvent Pro"/>
              <a:buNone/>
              <a:defRPr sz="1000" b="0" i="0" u="none" strike="noStrike" cap="none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9pPr>
          </a:lstStyle>
          <a:p>
            <a:r>
              <a:rPr lang="nl-NL" sz="2000">
                <a:solidFill>
                  <a:srgbClr val="3172B7"/>
                </a:solidFill>
              </a:rPr>
              <a:t>Uitvoering</a:t>
            </a:r>
            <a:endParaRPr lang="nl-BE" sz="2000">
              <a:solidFill>
                <a:srgbClr val="3172B7"/>
              </a:solidFill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5B62BAA-E33B-4D8E-8DFA-0361B5C68E6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l="22917" r="59075"/>
          <a:stretch/>
        </p:blipFill>
        <p:spPr>
          <a:xfrm rot="16200000">
            <a:off x="3237684" y="-646610"/>
            <a:ext cx="1008204" cy="286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576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3C571E-F449-4732-AE70-08DBB5A75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VANDAAG: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12242D-F4D1-483D-965C-79CF440D5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300000"/>
              </a:lnSpc>
            </a:pPr>
            <a:r>
              <a:rPr lang="nl-BE"/>
              <a:t>Themabrainstorm a.d.h.v. van ijsjes</a:t>
            </a:r>
          </a:p>
          <a:p>
            <a:pPr>
              <a:lnSpc>
                <a:spcPct val="300000"/>
              </a:lnSpc>
            </a:pPr>
            <a:r>
              <a:rPr lang="nl-BE"/>
              <a:t>Mindmap maken over het thema</a:t>
            </a:r>
          </a:p>
        </p:txBody>
      </p:sp>
    </p:spTree>
    <p:extLst>
      <p:ext uri="{BB962C8B-B14F-4D97-AF65-F5344CB8AC3E}">
        <p14:creationId xmlns:p14="http://schemas.microsoft.com/office/powerpoint/2010/main" val="2713012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3DC9B2-739A-4708-9D2A-D125EBDE14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/>
              <a:t>Groepsverdeling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BBCD01A-4751-4F41-8EC1-10C6435C8D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5393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1E7F08-41C0-41C1-BCB3-2BE38AFBE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Themabrainstorm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2D173B-1AC3-49E4-9E27-C2999989B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4767" y="1825625"/>
            <a:ext cx="6377810" cy="4351338"/>
          </a:xfrm>
        </p:spPr>
        <p:txBody>
          <a:bodyPr/>
          <a:lstStyle/>
          <a:p>
            <a:pPr algn="l" fontAlgn="base">
              <a:buFont typeface="+mj-lt"/>
              <a:buAutoNum type="arabicPeriod"/>
            </a:pPr>
            <a:r>
              <a:rPr lang="nl-NL" b="0" i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Iedereen ontvangt een ijsje</a:t>
            </a:r>
          </a:p>
          <a:p>
            <a:pPr algn="l" fontAlgn="base">
              <a:buFont typeface="+mj-lt"/>
              <a:buAutoNum type="arabicPeriod"/>
            </a:pPr>
            <a:r>
              <a:rPr lang="nl-NL" b="0" i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Verzin individueel voor elke bol drie antwoorden op de vragen.</a:t>
            </a:r>
          </a:p>
          <a:p>
            <a:pPr algn="l" fontAlgn="base">
              <a:buFont typeface="+mj-lt"/>
              <a:buAutoNum type="arabicPeriod"/>
            </a:pPr>
            <a:r>
              <a:rPr lang="nl-NL">
                <a:solidFill>
                  <a:srgbClr val="333333"/>
                </a:solidFill>
              </a:rPr>
              <a:t>Geef binnen het groepje elkaars ijsjes door en maak aanvullingen op elkaars thema’s</a:t>
            </a:r>
            <a:r>
              <a:rPr lang="nl-NL" b="0" i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</a:p>
          <a:p>
            <a:pPr algn="l" fontAlgn="base">
              <a:buFont typeface="+mj-lt"/>
              <a:buAutoNum type="arabicPeriod"/>
            </a:pPr>
            <a:r>
              <a:rPr lang="nl-NL" b="0" i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Kies uiteindelijk een thema waarin de workshop wordt ontwikkeld</a:t>
            </a:r>
          </a:p>
          <a:p>
            <a:endParaRPr lang="nl-BE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FB2D395-1867-4C65-92A6-557CD377AE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29" t="555" r="1474" b="1217"/>
          <a:stretch/>
        </p:blipFill>
        <p:spPr>
          <a:xfrm>
            <a:off x="8541572" y="1333949"/>
            <a:ext cx="3302598" cy="47172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15069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CBB62E-35EA-4EA7-90DE-DA899DFB2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IDEEËN VAN DE KINDEREN: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51D938-C378-4BC4-81DF-8B7D766A3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/>
              <a:t>…</a:t>
            </a:r>
          </a:p>
          <a:p>
            <a:r>
              <a:rPr lang="nl-BE"/>
              <a:t>…</a:t>
            </a:r>
          </a:p>
          <a:p>
            <a:r>
              <a:rPr lang="nl-BE"/>
              <a:t>…</a:t>
            </a:r>
          </a:p>
          <a:p>
            <a:r>
              <a:rPr lang="nl-BE"/>
              <a:t>…</a:t>
            </a:r>
          </a:p>
          <a:p>
            <a:endParaRPr lang="nl-BE"/>
          </a:p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78993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3DE805-8236-468E-A65E-A0F48DCF0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MINDMAP: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8455BE-B70E-4F88-8A40-C475A5E67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/>
              <a:t>Zet het gekozen thema in het midden op het blad</a:t>
            </a:r>
          </a:p>
          <a:p>
            <a:r>
              <a:rPr lang="nl-BE"/>
              <a:t>Verzin ideeën, termen, begrippen, onderwerpen… Die gelinkt zijn aan dit thema.</a:t>
            </a:r>
          </a:p>
          <a:p>
            <a:endParaRPr lang="nl-BE"/>
          </a:p>
          <a:p>
            <a:endParaRPr lang="nl-BE"/>
          </a:p>
          <a:p>
            <a:endParaRPr lang="nl-BE"/>
          </a:p>
          <a:p>
            <a:pPr marL="0" indent="0">
              <a:buNone/>
            </a:pPr>
            <a:r>
              <a:rPr lang="nl-BE" sz="2000"/>
              <a:t>TIP: Ga op inspiratie op Pinterest of gebruik de website </a:t>
            </a:r>
            <a:r>
              <a:rPr lang="nl-BE" sz="2000">
                <a:hlinkClick r:id="rId2"/>
              </a:rPr>
              <a:t>pondr.space</a:t>
            </a:r>
            <a:endParaRPr lang="nl-BE" sz="2000"/>
          </a:p>
        </p:txBody>
      </p:sp>
    </p:spTree>
    <p:extLst>
      <p:ext uri="{BB962C8B-B14F-4D97-AF65-F5344CB8AC3E}">
        <p14:creationId xmlns:p14="http://schemas.microsoft.com/office/powerpoint/2010/main" val="2731084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3DA38B473D9749B064545BA8E5F2F3" ma:contentTypeVersion="12" ma:contentTypeDescription="Create a new document." ma:contentTypeScope="" ma:versionID="27fabc72d527f087100030bc8001d1d3">
  <xsd:schema xmlns:xsd="http://www.w3.org/2001/XMLSchema" xmlns:xs="http://www.w3.org/2001/XMLSchema" xmlns:p="http://schemas.microsoft.com/office/2006/metadata/properties" xmlns:ns2="9938ea6a-2afa-40cc-a765-55b18ebadc75" xmlns:ns3="a4ec9c22-81e5-4efe-938e-9821894f7a47" targetNamespace="http://schemas.microsoft.com/office/2006/metadata/properties" ma:root="true" ma:fieldsID="bbeb5f49f8731542c421b0eb6e0df341" ns2:_="" ns3:_="">
    <xsd:import namespace="9938ea6a-2afa-40cc-a765-55b18ebadc75"/>
    <xsd:import namespace="a4ec9c22-81e5-4efe-938e-9821894f7a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38ea6a-2afa-40cc-a765-55b18ebadc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ec9c22-81e5-4efe-938e-9821894f7a4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E61538-F602-461C-A454-1A1420FB922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6292C62-C7AF-4A60-B4A0-DE51369904CF}">
  <ds:schemaRefs>
    <ds:schemaRef ds:uri="9938ea6a-2afa-40cc-a765-55b18ebadc75"/>
    <ds:schemaRef ds:uri="a4ec9c22-81e5-4efe-938e-9821894f7a4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B47D302-E24C-4BD7-ADF1-998F132603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Breedbeeld</PresentationFormat>
  <Paragraphs>47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7" baseType="lpstr">
      <vt:lpstr>Advent Pro</vt:lpstr>
      <vt:lpstr>Anton</vt:lpstr>
      <vt:lpstr>Arial</vt:lpstr>
      <vt:lpstr>Calibri</vt:lpstr>
      <vt:lpstr>Courier New</vt:lpstr>
      <vt:lpstr>Roboto</vt:lpstr>
      <vt:lpstr>Wingdings</vt:lpstr>
      <vt:lpstr>Kantoorthema</vt:lpstr>
      <vt:lpstr>MAAK STEM-WORKSHOPS VOOR DE LAGERE SCHOOL</vt:lpstr>
      <vt:lpstr>WAT IS LIFT?</vt:lpstr>
      <vt:lpstr>Hoe kan zo’n workshop er dan uitzien?</vt:lpstr>
      <vt:lpstr>PLANNING</vt:lpstr>
      <vt:lpstr>VANDAAG:</vt:lpstr>
      <vt:lpstr>Groepsverdeling</vt:lpstr>
      <vt:lpstr>Themabrainstorm</vt:lpstr>
      <vt:lpstr>IDEEËN VAN DE KINDEREN:</vt:lpstr>
      <vt:lpstr>MINDMAP: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Frederik Van De Winkel 201807674</dc:creator>
  <cp:lastModifiedBy>Michiel Six 201703410</cp:lastModifiedBy>
  <cp:revision>1</cp:revision>
  <dcterms:created xsi:type="dcterms:W3CDTF">2021-06-07T17:39:54Z</dcterms:created>
  <dcterms:modified xsi:type="dcterms:W3CDTF">2021-06-07T18:47:38Z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0x010100243DA38B473D9749B064545BA8E5F2F3</vt:lpwstr>
  </property>
</Properties>
</file>