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4" r:id="rId8"/>
    <p:sldId id="258" r:id="rId9"/>
    <p:sldId id="265" r:id="rId10"/>
    <p:sldId id="261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2B7"/>
    <a:srgbClr val="70C8FA"/>
    <a:srgbClr val="EEEEEE"/>
    <a:srgbClr val="E8DAB5"/>
    <a:srgbClr val="EEEE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9D2820-B768-4588-B1FE-0C207B65B8AE}" v="813" dt="2021-06-07T19:28:08.926"/>
    <p1510:client id="{DA039190-AF29-4E04-8442-9F479C62165E}" v="848" dt="2021-06-07T19:27:51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erik Van De Winkel 201807674" userId="b2ce4413-acad-4350-be66-f5dc893a04f2" providerId="ADAL" clId="{DA039190-AF29-4E04-8442-9F479C62165E}"/>
    <pc:docChg chg="undo custSel addSld delSld modSld sldOrd">
      <pc:chgData name="Frederik Van De Winkel 201807674" userId="b2ce4413-acad-4350-be66-f5dc893a04f2" providerId="ADAL" clId="{DA039190-AF29-4E04-8442-9F479C62165E}" dt="2021-06-07T19:27:51.391" v="850" actId="20577"/>
      <pc:docMkLst>
        <pc:docMk/>
      </pc:docMkLst>
      <pc:sldChg chg="delSp modSp add mod">
        <pc:chgData name="Frederik Van De Winkel 201807674" userId="b2ce4413-acad-4350-be66-f5dc893a04f2" providerId="ADAL" clId="{DA039190-AF29-4E04-8442-9F479C62165E}" dt="2021-06-07T18:55:27.784" v="75" actId="1036"/>
        <pc:sldMkLst>
          <pc:docMk/>
          <pc:sldMk cId="3742449213" sldId="258"/>
        </pc:sldMkLst>
        <pc:spChg chg="mod">
          <ac:chgData name="Frederik Van De Winkel 201807674" userId="b2ce4413-acad-4350-be66-f5dc893a04f2" providerId="ADAL" clId="{DA039190-AF29-4E04-8442-9F479C62165E}" dt="2021-06-07T18:55:22.029" v="45" actId="1076"/>
          <ac:spMkLst>
            <pc:docMk/>
            <pc:sldMk cId="3742449213" sldId="258"/>
            <ac:spMk id="2" creationId="{17DB1BA5-9BD2-4939-8B7A-23B6767C315A}"/>
          </ac:spMkLst>
        </pc:spChg>
        <pc:spChg chg="mod">
          <ac:chgData name="Frederik Van De Winkel 201807674" userId="b2ce4413-acad-4350-be66-f5dc893a04f2" providerId="ADAL" clId="{DA039190-AF29-4E04-8442-9F479C62165E}" dt="2021-06-07T18:55:27.784" v="75" actId="1036"/>
          <ac:spMkLst>
            <pc:docMk/>
            <pc:sldMk cId="3742449213" sldId="258"/>
            <ac:spMk id="16" creationId="{203D390A-A341-4216-829F-BD3166387C4B}"/>
          </ac:spMkLst>
        </pc:spChg>
        <pc:spChg chg="del">
          <ac:chgData name="Frederik Van De Winkel 201807674" userId="b2ce4413-acad-4350-be66-f5dc893a04f2" providerId="ADAL" clId="{DA039190-AF29-4E04-8442-9F479C62165E}" dt="2021-06-07T18:55:13.411" v="34" actId="478"/>
          <ac:spMkLst>
            <pc:docMk/>
            <pc:sldMk cId="3742449213" sldId="258"/>
            <ac:spMk id="17" creationId="{D198A2BF-5F8D-4C90-9466-B41A77359F32}"/>
          </ac:spMkLst>
        </pc:spChg>
        <pc:spChg chg="mod">
          <ac:chgData name="Frederik Van De Winkel 201807674" userId="b2ce4413-acad-4350-be66-f5dc893a04f2" providerId="ADAL" clId="{DA039190-AF29-4E04-8442-9F479C62165E}" dt="2021-06-07T18:55:27.784" v="75" actId="1036"/>
          <ac:spMkLst>
            <pc:docMk/>
            <pc:sldMk cId="3742449213" sldId="258"/>
            <ac:spMk id="19" creationId="{EAD190D6-831E-46EE-AFBB-7849DD2214FB}"/>
          </ac:spMkLst>
        </pc:spChg>
        <pc:spChg chg="mod">
          <ac:chgData name="Frederik Van De Winkel 201807674" userId="b2ce4413-acad-4350-be66-f5dc893a04f2" providerId="ADAL" clId="{DA039190-AF29-4E04-8442-9F479C62165E}" dt="2021-06-07T18:55:27.784" v="75" actId="1036"/>
          <ac:spMkLst>
            <pc:docMk/>
            <pc:sldMk cId="3742449213" sldId="258"/>
            <ac:spMk id="20" creationId="{DF7A3C7E-3E23-4271-85A2-91A888DCDACA}"/>
          </ac:spMkLst>
        </pc:spChg>
        <pc:spChg chg="mod">
          <ac:chgData name="Frederik Van De Winkel 201807674" userId="b2ce4413-acad-4350-be66-f5dc893a04f2" providerId="ADAL" clId="{DA039190-AF29-4E04-8442-9F479C62165E}" dt="2021-06-07T18:55:27.784" v="75" actId="1036"/>
          <ac:spMkLst>
            <pc:docMk/>
            <pc:sldMk cId="3742449213" sldId="258"/>
            <ac:spMk id="21" creationId="{BF162920-135D-411A-B6AC-5547E7AD5215}"/>
          </ac:spMkLst>
        </pc:spChg>
        <pc:spChg chg="mod">
          <ac:chgData name="Frederik Van De Winkel 201807674" userId="b2ce4413-acad-4350-be66-f5dc893a04f2" providerId="ADAL" clId="{DA039190-AF29-4E04-8442-9F479C62165E}" dt="2021-06-07T18:55:27.784" v="75" actId="1036"/>
          <ac:spMkLst>
            <pc:docMk/>
            <pc:sldMk cId="3742449213" sldId="258"/>
            <ac:spMk id="22" creationId="{C02D4F88-FCAA-47E1-A1B7-530D6FD8F16D}"/>
          </ac:spMkLst>
        </pc:spChg>
        <pc:picChg chg="mod">
          <ac:chgData name="Frederik Van De Winkel 201807674" userId="b2ce4413-acad-4350-be66-f5dc893a04f2" providerId="ADAL" clId="{DA039190-AF29-4E04-8442-9F479C62165E}" dt="2021-06-07T18:55:27.784" v="75" actId="1036"/>
          <ac:picMkLst>
            <pc:docMk/>
            <pc:sldMk cId="3742449213" sldId="258"/>
            <ac:picMk id="5" creationId="{C1F37FF3-49D9-438F-8641-10E96DC06686}"/>
          </ac:picMkLst>
        </pc:picChg>
        <pc:picChg chg="mod">
          <ac:chgData name="Frederik Van De Winkel 201807674" userId="b2ce4413-acad-4350-be66-f5dc893a04f2" providerId="ADAL" clId="{DA039190-AF29-4E04-8442-9F479C62165E}" dt="2021-06-07T18:55:27.784" v="75" actId="1036"/>
          <ac:picMkLst>
            <pc:docMk/>
            <pc:sldMk cId="3742449213" sldId="258"/>
            <ac:picMk id="7" creationId="{E98CC7DE-463A-4ECC-9672-EC4424FC4550}"/>
          </ac:picMkLst>
        </pc:picChg>
        <pc:picChg chg="mod">
          <ac:chgData name="Frederik Van De Winkel 201807674" userId="b2ce4413-acad-4350-be66-f5dc893a04f2" providerId="ADAL" clId="{DA039190-AF29-4E04-8442-9F479C62165E}" dt="2021-06-07T18:55:27.784" v="75" actId="1036"/>
          <ac:picMkLst>
            <pc:docMk/>
            <pc:sldMk cId="3742449213" sldId="258"/>
            <ac:picMk id="9" creationId="{9F26002A-A1F7-4A2A-B97B-A7CBD843B073}"/>
          </ac:picMkLst>
        </pc:picChg>
        <pc:picChg chg="mod">
          <ac:chgData name="Frederik Van De Winkel 201807674" userId="b2ce4413-acad-4350-be66-f5dc893a04f2" providerId="ADAL" clId="{DA039190-AF29-4E04-8442-9F479C62165E}" dt="2021-06-07T18:55:27.784" v="75" actId="1036"/>
          <ac:picMkLst>
            <pc:docMk/>
            <pc:sldMk cId="3742449213" sldId="258"/>
            <ac:picMk id="11" creationId="{CFB680CB-D771-48DD-944B-D5143F11352C}"/>
          </ac:picMkLst>
        </pc:picChg>
        <pc:picChg chg="mod">
          <ac:chgData name="Frederik Van De Winkel 201807674" userId="b2ce4413-acad-4350-be66-f5dc893a04f2" providerId="ADAL" clId="{DA039190-AF29-4E04-8442-9F479C62165E}" dt="2021-06-07T18:55:27.784" v="75" actId="1036"/>
          <ac:picMkLst>
            <pc:docMk/>
            <pc:sldMk cId="3742449213" sldId="258"/>
            <ac:picMk id="13" creationId="{C8EA4DD9-7C07-4CB5-BE2E-A9A49408ECCD}"/>
          </ac:picMkLst>
        </pc:picChg>
      </pc:sldChg>
      <pc:sldChg chg="addSp modSp mod">
        <pc:chgData name="Frederik Van De Winkel 201807674" userId="b2ce4413-acad-4350-be66-f5dc893a04f2" providerId="ADAL" clId="{DA039190-AF29-4E04-8442-9F479C62165E}" dt="2021-06-07T19:20:47.351" v="604" actId="113"/>
        <pc:sldMkLst>
          <pc:docMk/>
          <pc:sldMk cId="1815069930" sldId="261"/>
        </pc:sldMkLst>
        <pc:spChg chg="mod">
          <ac:chgData name="Frederik Van De Winkel 201807674" userId="b2ce4413-acad-4350-be66-f5dc893a04f2" providerId="ADAL" clId="{DA039190-AF29-4E04-8442-9F479C62165E}" dt="2021-06-07T19:16:17.623" v="349" actId="20577"/>
          <ac:spMkLst>
            <pc:docMk/>
            <pc:sldMk cId="1815069930" sldId="261"/>
            <ac:spMk id="2" creationId="{451E7F08-41C0-41C1-BCB3-2BE38AFBED6C}"/>
          </ac:spMkLst>
        </pc:spChg>
        <pc:spChg chg="mod">
          <ac:chgData name="Frederik Van De Winkel 201807674" userId="b2ce4413-acad-4350-be66-f5dc893a04f2" providerId="ADAL" clId="{DA039190-AF29-4E04-8442-9F479C62165E}" dt="2021-06-07T19:20:03.525" v="582" actId="14100"/>
          <ac:spMkLst>
            <pc:docMk/>
            <pc:sldMk cId="1815069930" sldId="261"/>
            <ac:spMk id="3" creationId="{732D173B-1AC3-49E4-9E27-C2999989BB64}"/>
          </ac:spMkLst>
        </pc:spChg>
        <pc:spChg chg="add mod">
          <ac:chgData name="Frederik Van De Winkel 201807674" userId="b2ce4413-acad-4350-be66-f5dc893a04f2" providerId="ADAL" clId="{DA039190-AF29-4E04-8442-9F479C62165E}" dt="2021-06-07T19:20:47.351" v="604" actId="113"/>
          <ac:spMkLst>
            <pc:docMk/>
            <pc:sldMk cId="1815069930" sldId="261"/>
            <ac:spMk id="6" creationId="{DD3620D1-B680-4554-A8C3-F4A1A29F5AF4}"/>
          </ac:spMkLst>
        </pc:spChg>
        <pc:picChg chg="mod modCrop">
          <ac:chgData name="Frederik Van De Winkel 201807674" userId="b2ce4413-acad-4350-be66-f5dc893a04f2" providerId="ADAL" clId="{DA039190-AF29-4E04-8442-9F479C62165E}" dt="2021-06-07T18:53:54.819" v="9" actId="1076"/>
          <ac:picMkLst>
            <pc:docMk/>
            <pc:sldMk cId="1815069930" sldId="261"/>
            <ac:picMk id="5" creationId="{AFB2D395-1867-4C65-92A6-557CD377AEBA}"/>
          </ac:picMkLst>
        </pc:picChg>
      </pc:sldChg>
      <pc:sldChg chg="modSp add mod ord">
        <pc:chgData name="Frederik Van De Winkel 201807674" userId="b2ce4413-acad-4350-be66-f5dc893a04f2" providerId="ADAL" clId="{DA039190-AF29-4E04-8442-9F479C62165E}" dt="2021-06-07T19:16:06.333" v="340"/>
        <pc:sldMkLst>
          <pc:docMk/>
          <pc:sldMk cId="686918382" sldId="265"/>
        </pc:sldMkLst>
        <pc:spChg chg="mod">
          <ac:chgData name="Frederik Van De Winkel 201807674" userId="b2ce4413-acad-4350-be66-f5dc893a04f2" providerId="ADAL" clId="{DA039190-AF29-4E04-8442-9F479C62165E}" dt="2021-06-07T19:15:50.426" v="338" actId="20577"/>
          <ac:spMkLst>
            <pc:docMk/>
            <pc:sldMk cId="686918382" sldId="265"/>
            <ac:spMk id="3" creationId="{732D173B-1AC3-49E4-9E27-C2999989BB64}"/>
          </ac:spMkLst>
        </pc:spChg>
      </pc:sldChg>
      <pc:sldChg chg="del">
        <pc:chgData name="Frederik Van De Winkel 201807674" userId="b2ce4413-acad-4350-be66-f5dc893a04f2" providerId="ADAL" clId="{DA039190-AF29-4E04-8442-9F479C62165E}" dt="2021-06-07T18:55:37.459" v="76" actId="47"/>
        <pc:sldMkLst>
          <pc:docMk/>
          <pc:sldMk cId="2731084794" sldId="265"/>
        </pc:sldMkLst>
      </pc:sldChg>
      <pc:sldChg chg="addSp delSp modSp mod">
        <pc:chgData name="Frederik Van De Winkel 201807674" userId="b2ce4413-acad-4350-be66-f5dc893a04f2" providerId="ADAL" clId="{DA039190-AF29-4E04-8442-9F479C62165E}" dt="2021-06-07T19:27:51.391" v="850" actId="20577"/>
        <pc:sldMkLst>
          <pc:docMk/>
          <pc:sldMk cId="3178442344" sldId="268"/>
        </pc:sldMkLst>
        <pc:spChg chg="mod">
          <ac:chgData name="Frederik Van De Winkel 201807674" userId="b2ce4413-acad-4350-be66-f5dc893a04f2" providerId="ADAL" clId="{DA039190-AF29-4E04-8442-9F479C62165E}" dt="2021-06-07T19:27:51.391" v="850" actId="20577"/>
          <ac:spMkLst>
            <pc:docMk/>
            <pc:sldMk cId="3178442344" sldId="268"/>
            <ac:spMk id="3" creationId="{5612242D-F4D1-483D-965C-79CF440D5249}"/>
          </ac:spMkLst>
        </pc:spChg>
        <pc:picChg chg="add del">
          <ac:chgData name="Frederik Van De Winkel 201807674" userId="b2ce4413-acad-4350-be66-f5dc893a04f2" providerId="ADAL" clId="{DA039190-AF29-4E04-8442-9F479C62165E}" dt="2021-06-07T19:23:51.603" v="606" actId="478"/>
          <ac:picMkLst>
            <pc:docMk/>
            <pc:sldMk cId="3178442344" sldId="268"/>
            <ac:picMk id="6" creationId="{5CB94C17-3450-420C-9255-70C7AD2AFAAD}"/>
          </ac:picMkLst>
        </pc:picChg>
      </pc:sldChg>
    </pc:docChg>
  </pc:docChgLst>
  <pc:docChgLst>
    <pc:chgData name="Michiel Six 201703410" userId="ee821b27-9aac-4846-a1b2-a7288c9955a2" providerId="ADAL" clId="{B59D2820-B768-4588-B1FE-0C207B65B8AE}"/>
    <pc:docChg chg="undo custSel addSld delSld modSld sldOrd modMainMaster">
      <pc:chgData name="Michiel Six 201703410" userId="ee821b27-9aac-4846-a1b2-a7288c9955a2" providerId="ADAL" clId="{B59D2820-B768-4588-B1FE-0C207B65B8AE}" dt="2021-06-07T19:28:08.926" v="884" actId="20577"/>
      <pc:docMkLst>
        <pc:docMk/>
      </pc:docMkLst>
      <pc:sldChg chg="modSp modTransition">
        <pc:chgData name="Michiel Six 201703410" userId="ee821b27-9aac-4846-a1b2-a7288c9955a2" providerId="ADAL" clId="{B59D2820-B768-4588-B1FE-0C207B65B8AE}" dt="2021-06-07T18:48:01.234" v="98"/>
        <pc:sldMkLst>
          <pc:docMk/>
          <pc:sldMk cId="1325041155" sldId="256"/>
        </pc:sldMkLst>
        <pc:spChg chg="mod">
          <ac:chgData name="Michiel Six 201703410" userId="ee821b27-9aac-4846-a1b2-a7288c9955a2" providerId="ADAL" clId="{B59D2820-B768-4588-B1FE-0C207B65B8AE}" dt="2021-06-07T18:44:57.745" v="23" actId="20577"/>
          <ac:spMkLst>
            <pc:docMk/>
            <pc:sldMk cId="1325041155" sldId="256"/>
            <ac:spMk id="5" creationId="{16A8E27A-454B-48B4-BE83-9DB0AAF85FB3}"/>
          </ac:spMkLst>
        </pc:spChg>
      </pc:sldChg>
      <pc:sldChg chg="del modTransition">
        <pc:chgData name="Michiel Six 201703410" userId="ee821b27-9aac-4846-a1b2-a7288c9955a2" providerId="ADAL" clId="{B59D2820-B768-4588-B1FE-0C207B65B8AE}" dt="2021-06-07T18:48:10.905" v="99" actId="47"/>
        <pc:sldMkLst>
          <pc:docMk/>
          <pc:sldMk cId="1241407171" sldId="257"/>
        </pc:sldMkLst>
      </pc:sldChg>
      <pc:sldChg chg="del modTransition">
        <pc:chgData name="Michiel Six 201703410" userId="ee821b27-9aac-4846-a1b2-a7288c9955a2" providerId="ADAL" clId="{B59D2820-B768-4588-B1FE-0C207B65B8AE}" dt="2021-06-07T18:48:10.905" v="99" actId="47"/>
        <pc:sldMkLst>
          <pc:docMk/>
          <pc:sldMk cId="3742449213" sldId="258"/>
        </pc:sldMkLst>
      </pc:sldChg>
      <pc:sldChg chg="addSp delSp modSp mod modTransition">
        <pc:chgData name="Michiel Six 201703410" userId="ee821b27-9aac-4846-a1b2-a7288c9955a2" providerId="ADAL" clId="{B59D2820-B768-4588-B1FE-0C207B65B8AE}" dt="2021-06-07T18:48:01.234" v="98"/>
        <pc:sldMkLst>
          <pc:docMk/>
          <pc:sldMk cId="529576432" sldId="259"/>
        </pc:sldMkLst>
        <pc:picChg chg="add mod modCrop">
          <ac:chgData name="Michiel Six 201703410" userId="ee821b27-9aac-4846-a1b2-a7288c9955a2" providerId="ADAL" clId="{B59D2820-B768-4588-B1FE-0C207B65B8AE}" dt="2021-06-07T18:45:59.906" v="92" actId="1035"/>
          <ac:picMkLst>
            <pc:docMk/>
            <pc:sldMk cId="529576432" sldId="259"/>
            <ac:picMk id="24" creationId="{047627AF-819F-4800-A9C3-DDE140F26CEE}"/>
          </ac:picMkLst>
        </pc:picChg>
        <pc:picChg chg="add del mod">
          <ac:chgData name="Michiel Six 201703410" userId="ee821b27-9aac-4846-a1b2-a7288c9955a2" providerId="ADAL" clId="{B59D2820-B768-4588-B1FE-0C207B65B8AE}" dt="2021-06-07T18:46:15.087" v="94" actId="21"/>
          <ac:picMkLst>
            <pc:docMk/>
            <pc:sldMk cId="529576432" sldId="259"/>
            <ac:picMk id="25" creationId="{54D13EAA-6798-4EFE-8B3E-098F72669D19}"/>
          </ac:picMkLst>
        </pc:picChg>
      </pc:sldChg>
      <pc:sldChg chg="modSp mod modTransition">
        <pc:chgData name="Michiel Six 201703410" userId="ee821b27-9aac-4846-a1b2-a7288c9955a2" providerId="ADAL" clId="{B59D2820-B768-4588-B1FE-0C207B65B8AE}" dt="2021-06-07T18:49:17.576" v="152" actId="20577"/>
        <pc:sldMkLst>
          <pc:docMk/>
          <pc:sldMk cId="2713012048" sldId="260"/>
        </pc:sldMkLst>
        <pc:spChg chg="mod">
          <ac:chgData name="Michiel Six 201703410" userId="ee821b27-9aac-4846-a1b2-a7288c9955a2" providerId="ADAL" clId="{B59D2820-B768-4588-B1FE-0C207B65B8AE}" dt="2021-06-07T18:49:17.576" v="152" actId="20577"/>
          <ac:spMkLst>
            <pc:docMk/>
            <pc:sldMk cId="2713012048" sldId="260"/>
            <ac:spMk id="3" creationId="{5612242D-F4D1-483D-965C-79CF440D5249}"/>
          </ac:spMkLst>
        </pc:spChg>
      </pc:sldChg>
      <pc:sldChg chg="modTransition">
        <pc:chgData name="Michiel Six 201703410" userId="ee821b27-9aac-4846-a1b2-a7288c9955a2" providerId="ADAL" clId="{B59D2820-B768-4588-B1FE-0C207B65B8AE}" dt="2021-06-07T18:48:01.234" v="98"/>
        <pc:sldMkLst>
          <pc:docMk/>
          <pc:sldMk cId="1815069930" sldId="261"/>
        </pc:sldMkLst>
      </pc:sldChg>
      <pc:sldChg chg="del modTransition">
        <pc:chgData name="Michiel Six 201703410" userId="ee821b27-9aac-4846-a1b2-a7288c9955a2" providerId="ADAL" clId="{B59D2820-B768-4588-B1FE-0C207B65B8AE}" dt="2021-06-07T18:49:41.977" v="153" actId="2696"/>
        <pc:sldMkLst>
          <pc:docMk/>
          <pc:sldMk cId="125393727" sldId="262"/>
        </pc:sldMkLst>
      </pc:sldChg>
      <pc:sldChg chg="del modTransition">
        <pc:chgData name="Michiel Six 201703410" userId="ee821b27-9aac-4846-a1b2-a7288c9955a2" providerId="ADAL" clId="{B59D2820-B768-4588-B1FE-0C207B65B8AE}" dt="2021-06-07T19:00:38.074" v="289" actId="47"/>
        <pc:sldMkLst>
          <pc:docMk/>
          <pc:sldMk cId="3878993328" sldId="263"/>
        </pc:sldMkLst>
      </pc:sldChg>
      <pc:sldChg chg="modSp new mod">
        <pc:chgData name="Michiel Six 201703410" userId="ee821b27-9aac-4846-a1b2-a7288c9955a2" providerId="ADAL" clId="{B59D2820-B768-4588-B1FE-0C207B65B8AE}" dt="2021-06-07T19:00:28.737" v="288" actId="2710"/>
        <pc:sldMkLst>
          <pc:docMk/>
          <pc:sldMk cId="58405883" sldId="264"/>
        </pc:sldMkLst>
        <pc:spChg chg="mod">
          <ac:chgData name="Michiel Six 201703410" userId="ee821b27-9aac-4846-a1b2-a7288c9955a2" providerId="ADAL" clId="{B59D2820-B768-4588-B1FE-0C207B65B8AE}" dt="2021-06-07T18:59:01.823" v="175" actId="20577"/>
          <ac:spMkLst>
            <pc:docMk/>
            <pc:sldMk cId="58405883" sldId="264"/>
            <ac:spMk id="2" creationId="{05E226D3-3B6A-4DD3-9D05-6BE78AFFC110}"/>
          </ac:spMkLst>
        </pc:spChg>
        <pc:spChg chg="mod">
          <ac:chgData name="Michiel Six 201703410" userId="ee821b27-9aac-4846-a1b2-a7288c9955a2" providerId="ADAL" clId="{B59D2820-B768-4588-B1FE-0C207B65B8AE}" dt="2021-06-07T19:00:28.737" v="288" actId="2710"/>
          <ac:spMkLst>
            <pc:docMk/>
            <pc:sldMk cId="58405883" sldId="264"/>
            <ac:spMk id="3" creationId="{29B7B1B7-BB9D-4236-8CEA-BE42ECDBBDE9}"/>
          </ac:spMkLst>
        </pc:spChg>
      </pc:sldChg>
      <pc:sldChg chg="modTransition">
        <pc:chgData name="Michiel Six 201703410" userId="ee821b27-9aac-4846-a1b2-a7288c9955a2" providerId="ADAL" clId="{B59D2820-B768-4588-B1FE-0C207B65B8AE}" dt="2021-06-07T18:48:01.234" v="98"/>
        <pc:sldMkLst>
          <pc:docMk/>
          <pc:sldMk cId="2731084794" sldId="265"/>
        </pc:sldMkLst>
      </pc:sldChg>
      <pc:sldChg chg="modSp add mod ord">
        <pc:chgData name="Michiel Six 201703410" userId="ee821b27-9aac-4846-a1b2-a7288c9955a2" providerId="ADAL" clId="{B59D2820-B768-4588-B1FE-0C207B65B8AE}" dt="2021-06-07T19:15:04.614" v="435" actId="948"/>
        <pc:sldMkLst>
          <pc:docMk/>
          <pc:sldMk cId="1455905888" sldId="266"/>
        </pc:sldMkLst>
        <pc:spChg chg="mod">
          <ac:chgData name="Michiel Six 201703410" userId="ee821b27-9aac-4846-a1b2-a7288c9955a2" providerId="ADAL" clId="{B59D2820-B768-4588-B1FE-0C207B65B8AE}" dt="2021-06-07T19:15:04.614" v="435" actId="948"/>
          <ac:spMkLst>
            <pc:docMk/>
            <pc:sldMk cId="1455905888" sldId="266"/>
            <ac:spMk id="3" creationId="{5612242D-F4D1-483D-965C-79CF440D5249}"/>
          </ac:spMkLst>
        </pc:spChg>
      </pc:sldChg>
      <pc:sldChg chg="addSp delSp modSp add mod modAnim">
        <pc:chgData name="Michiel Six 201703410" userId="ee821b27-9aac-4846-a1b2-a7288c9955a2" providerId="ADAL" clId="{B59D2820-B768-4588-B1FE-0C207B65B8AE}" dt="2021-06-07T19:27:31.504" v="828"/>
        <pc:sldMkLst>
          <pc:docMk/>
          <pc:sldMk cId="904317167" sldId="267"/>
        </pc:sldMkLst>
        <pc:spChg chg="mod">
          <ac:chgData name="Michiel Six 201703410" userId="ee821b27-9aac-4846-a1b2-a7288c9955a2" providerId="ADAL" clId="{B59D2820-B768-4588-B1FE-0C207B65B8AE}" dt="2021-06-07T19:15:44.104" v="470" actId="20577"/>
          <ac:spMkLst>
            <pc:docMk/>
            <pc:sldMk cId="904317167" sldId="267"/>
            <ac:spMk id="2" creationId="{863C571E-F449-4732-AE70-08DBB5A75A3C}"/>
          </ac:spMkLst>
        </pc:spChg>
        <pc:spChg chg="mod">
          <ac:chgData name="Michiel Six 201703410" userId="ee821b27-9aac-4846-a1b2-a7288c9955a2" providerId="ADAL" clId="{B59D2820-B768-4588-B1FE-0C207B65B8AE}" dt="2021-06-07T19:24:02.336" v="801" actId="20577"/>
          <ac:spMkLst>
            <pc:docMk/>
            <pc:sldMk cId="904317167" sldId="267"/>
            <ac:spMk id="3" creationId="{5612242D-F4D1-483D-965C-79CF440D5249}"/>
          </ac:spMkLst>
        </pc:spChg>
        <pc:picChg chg="add del mod">
          <ac:chgData name="Michiel Six 201703410" userId="ee821b27-9aac-4846-a1b2-a7288c9955a2" providerId="ADAL" clId="{B59D2820-B768-4588-B1FE-0C207B65B8AE}" dt="2021-06-07T19:22:25.029" v="707" actId="21"/>
          <ac:picMkLst>
            <pc:docMk/>
            <pc:sldMk cId="904317167" sldId="267"/>
            <ac:picMk id="5" creationId="{4A5CF032-B390-4934-B82A-79CC2D9F0FB5}"/>
          </ac:picMkLst>
        </pc:picChg>
        <pc:picChg chg="add mod">
          <ac:chgData name="Michiel Six 201703410" userId="ee821b27-9aac-4846-a1b2-a7288c9955a2" providerId="ADAL" clId="{B59D2820-B768-4588-B1FE-0C207B65B8AE}" dt="2021-06-07T19:24:15.767" v="807" actId="1076"/>
          <ac:picMkLst>
            <pc:docMk/>
            <pc:sldMk cId="904317167" sldId="267"/>
            <ac:picMk id="6" creationId="{5CB94C17-3450-420C-9255-70C7AD2AFAAD}"/>
          </ac:picMkLst>
        </pc:picChg>
      </pc:sldChg>
      <pc:sldChg chg="modSp add mod">
        <pc:chgData name="Michiel Six 201703410" userId="ee821b27-9aac-4846-a1b2-a7288c9955a2" providerId="ADAL" clId="{B59D2820-B768-4588-B1FE-0C207B65B8AE}" dt="2021-06-07T19:27:43.848" v="830" actId="20577"/>
        <pc:sldMkLst>
          <pc:docMk/>
          <pc:sldMk cId="3178442344" sldId="268"/>
        </pc:sldMkLst>
        <pc:spChg chg="mod">
          <ac:chgData name="Michiel Six 201703410" userId="ee821b27-9aac-4846-a1b2-a7288c9955a2" providerId="ADAL" clId="{B59D2820-B768-4588-B1FE-0C207B65B8AE}" dt="2021-06-07T19:23:15.764" v="736" actId="20577"/>
          <ac:spMkLst>
            <pc:docMk/>
            <pc:sldMk cId="3178442344" sldId="268"/>
            <ac:spMk id="2" creationId="{863C571E-F449-4732-AE70-08DBB5A75A3C}"/>
          </ac:spMkLst>
        </pc:spChg>
        <pc:spChg chg="mod">
          <ac:chgData name="Michiel Six 201703410" userId="ee821b27-9aac-4846-a1b2-a7288c9955a2" providerId="ADAL" clId="{B59D2820-B768-4588-B1FE-0C207B65B8AE}" dt="2021-06-07T19:27:43.848" v="830" actId="20577"/>
          <ac:spMkLst>
            <pc:docMk/>
            <pc:sldMk cId="3178442344" sldId="268"/>
            <ac:spMk id="3" creationId="{5612242D-F4D1-483D-965C-79CF440D5249}"/>
          </ac:spMkLst>
        </pc:spChg>
      </pc:sldChg>
      <pc:sldChg chg="modSp new mod">
        <pc:chgData name="Michiel Six 201703410" userId="ee821b27-9aac-4846-a1b2-a7288c9955a2" providerId="ADAL" clId="{B59D2820-B768-4588-B1FE-0C207B65B8AE}" dt="2021-06-07T19:28:08.926" v="884" actId="20577"/>
        <pc:sldMkLst>
          <pc:docMk/>
          <pc:sldMk cId="3744092702" sldId="269"/>
        </pc:sldMkLst>
        <pc:spChg chg="mod">
          <ac:chgData name="Michiel Six 201703410" userId="ee821b27-9aac-4846-a1b2-a7288c9955a2" providerId="ADAL" clId="{B59D2820-B768-4588-B1FE-0C207B65B8AE}" dt="2021-06-07T19:27:55.280" v="851" actId="20577"/>
          <ac:spMkLst>
            <pc:docMk/>
            <pc:sldMk cId="3744092702" sldId="269"/>
            <ac:spMk id="2" creationId="{0738C4BA-BC67-44B4-BDC3-FA3E15AECA59}"/>
          </ac:spMkLst>
        </pc:spChg>
        <pc:spChg chg="mod">
          <ac:chgData name="Michiel Six 201703410" userId="ee821b27-9aac-4846-a1b2-a7288c9955a2" providerId="ADAL" clId="{B59D2820-B768-4588-B1FE-0C207B65B8AE}" dt="2021-06-07T19:28:08.926" v="884" actId="20577"/>
          <ac:spMkLst>
            <pc:docMk/>
            <pc:sldMk cId="3744092702" sldId="269"/>
            <ac:spMk id="3" creationId="{E562928D-0732-4915-B634-38E9E590D772}"/>
          </ac:spMkLst>
        </pc:spChg>
      </pc:sldChg>
      <pc:sldMasterChg chg="modTransition modSldLayout">
        <pc:chgData name="Michiel Six 201703410" userId="ee821b27-9aac-4846-a1b2-a7288c9955a2" providerId="ADAL" clId="{B59D2820-B768-4588-B1FE-0C207B65B8AE}" dt="2021-06-07T18:48:01.234" v="98"/>
        <pc:sldMasterMkLst>
          <pc:docMk/>
          <pc:sldMasterMk cId="2860388183" sldId="2147483648"/>
        </pc:sldMasterMkLst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2585902536" sldId="2147483649"/>
          </pc:sldLayoutMkLst>
        </pc:sldLayoutChg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1550393276" sldId="2147483650"/>
          </pc:sldLayoutMkLst>
        </pc:sldLayoutChg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3941450831" sldId="2147483651"/>
          </pc:sldLayoutMkLst>
        </pc:sldLayoutChg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3639847682" sldId="2147483652"/>
          </pc:sldLayoutMkLst>
        </pc:sldLayoutChg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865224265" sldId="2147483653"/>
          </pc:sldLayoutMkLst>
        </pc:sldLayoutChg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1265157596" sldId="2147483654"/>
          </pc:sldLayoutMkLst>
        </pc:sldLayoutChg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1655811106" sldId="2147483655"/>
          </pc:sldLayoutMkLst>
        </pc:sldLayoutChg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3786859459" sldId="2147483656"/>
          </pc:sldLayoutMkLst>
        </pc:sldLayoutChg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1490565588" sldId="2147483657"/>
          </pc:sldLayoutMkLst>
        </pc:sldLayoutChg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3265492024" sldId="2147483658"/>
          </pc:sldLayoutMkLst>
        </pc:sldLayoutChg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4066744531" sldId="2147483659"/>
          </pc:sldLayoutMkLst>
        </pc:sldLayoutChg>
        <pc:sldLayoutChg chg="modTransition">
          <pc:chgData name="Michiel Six 201703410" userId="ee821b27-9aac-4846-a1b2-a7288c9955a2" providerId="ADAL" clId="{B59D2820-B768-4588-B1FE-0C207B65B8AE}" dt="2021-06-07T18:48:01.234" v="98"/>
          <pc:sldLayoutMkLst>
            <pc:docMk/>
            <pc:sldMasterMk cId="2860388183" sldId="2147483648"/>
            <pc:sldLayoutMk cId="4247016032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F2BFE-FC94-438A-B16E-B47973B0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DDF18A-F01E-41E7-A57F-68937DF1A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99C2DE-5B36-417A-9E9C-FF17BB37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5882ED-87A5-46C4-9345-F9ED0052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BC9A25-6053-4A3C-9DFB-01BAF1D2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5902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CC26F8-462F-4FAE-8EE3-114D32AB1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A83823D-7255-45A2-8300-0C42E267A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105DE6-0118-454E-8748-4327876AF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A4B208-76FD-470A-8AFA-38BCEB5FC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4BB220-153C-4FF9-89AC-A5A42CC7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69EA175-DD7B-40DC-AB94-C3761521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0565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81857-42D7-45B4-A116-65E206F8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D919ADB-0CC0-4510-9AD4-7927F4E6E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1220D8-867D-4515-B0BE-E3347310A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F83118-F126-404E-BDFB-72B00CF2D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7DD2F1-2953-4E25-A52D-16297B73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5492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4061EE8-8BEF-4AD1-A35A-B49FB4FEF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5C26B7-75CE-4392-B354-7AF642DBC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B20866-DED9-4D55-A64F-5E574C1B8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F36443-614A-4DB1-B224-37D00405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D3091D-539E-4FAA-A0B6-92F551402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674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6E543D18-0268-4893-BF49-D6AC0F53F6A8}"/>
              </a:ext>
            </a:extLst>
          </p:cNvPr>
          <p:cNvSpPr/>
          <p:nvPr userDrawn="1"/>
        </p:nvSpPr>
        <p:spPr>
          <a:xfrm>
            <a:off x="528457" y="0"/>
            <a:ext cx="1210962" cy="6858000"/>
          </a:xfrm>
          <a:prstGeom prst="rect">
            <a:avLst/>
          </a:prstGeom>
          <a:solidFill>
            <a:srgbClr val="70C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EF71DE-2315-4CC3-B15D-B7E3C137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767" y="363537"/>
            <a:ext cx="7885053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3172B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27F2BD-436D-4083-860F-F74D6CF0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766" y="1825625"/>
            <a:ext cx="9249033" cy="4351338"/>
          </a:xfrm>
        </p:spPr>
        <p:txBody>
          <a:bodyPr/>
          <a:lstStyle>
            <a:lvl1pPr marL="252000" indent="-288000"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540000" indent="-252000"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0444C7-4FC1-4CEE-AD62-C0D342B6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71C891-C984-4FAA-90A0-DD892F0B7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0F648C-B332-4C7B-8CFB-6ECC0F72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039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raphic 129">
            <a:extLst>
              <a:ext uri="{FF2B5EF4-FFF2-40B4-BE49-F238E27FC236}">
                <a16:creationId xmlns:a16="http://schemas.microsoft.com/office/drawing/2014/main" id="{CC07FA3B-089D-4847-A59D-E1ADB87C88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-947740" y="2749855"/>
            <a:ext cx="4991634" cy="2556000"/>
          </a:xfrm>
          <a:prstGeom prst="rect">
            <a:avLst/>
          </a:prstGeom>
        </p:spPr>
      </p:pic>
      <p:pic>
        <p:nvPicPr>
          <p:cNvPr id="131" name="Graphic 130">
            <a:extLst>
              <a:ext uri="{FF2B5EF4-FFF2-40B4-BE49-F238E27FC236}">
                <a16:creationId xmlns:a16="http://schemas.microsoft.com/office/drawing/2014/main" id="{EBA295C3-8F5F-472C-A10C-1380C8C08A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1924"/>
          <a:stretch/>
        </p:blipFill>
        <p:spPr>
          <a:xfrm rot="16200000">
            <a:off x="-150973" y="1953089"/>
            <a:ext cx="3398101" cy="2556000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0F5B0870-F5E1-4619-A992-92384EC59329}"/>
              </a:ext>
            </a:extLst>
          </p:cNvPr>
          <p:cNvSpPr/>
          <p:nvPr userDrawn="1"/>
        </p:nvSpPr>
        <p:spPr>
          <a:xfrm>
            <a:off x="2804160" y="0"/>
            <a:ext cx="9387840" cy="4930140"/>
          </a:xfrm>
          <a:prstGeom prst="rect">
            <a:avLst/>
          </a:prstGeom>
          <a:solidFill>
            <a:srgbClr val="317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1C95080-6609-4B09-B375-CB24261E118D}"/>
              </a:ext>
            </a:extLst>
          </p:cNvPr>
          <p:cNvSpPr/>
          <p:nvPr userDrawn="1"/>
        </p:nvSpPr>
        <p:spPr>
          <a:xfrm>
            <a:off x="2804160" y="4930140"/>
            <a:ext cx="9387840" cy="1927860"/>
          </a:xfrm>
          <a:prstGeom prst="rect">
            <a:avLst/>
          </a:prstGeom>
          <a:solidFill>
            <a:srgbClr val="70C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D543AE-50ED-438C-9B28-96D7EB843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5240" y="4483419"/>
            <a:ext cx="7216140" cy="514983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>
                <a:solidFill>
                  <a:srgbClr val="70C8F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CBA60A-866A-4461-B116-A4CD0690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8A4A08-CF8F-44F5-8C98-1FA48788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3F2AE8-F072-40EA-873D-9FC17CB9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936147-65B1-44A0-8A07-4D22826DAE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1400" y="944880"/>
            <a:ext cx="7612380" cy="857409"/>
          </a:xfrm>
        </p:spPr>
        <p:txBody>
          <a:bodyPr anchor="t" anchorCtr="0">
            <a:normAutofit/>
          </a:bodyPr>
          <a:lstStyle>
            <a:lvl1pPr algn="ctr">
              <a:defRPr sz="4400">
                <a:solidFill>
                  <a:srgbClr val="EEEEEE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1450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7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7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DBECAD81-70CC-4494-AE00-4E0C3FA1BBC4}"/>
              </a:ext>
            </a:extLst>
          </p:cNvPr>
          <p:cNvSpPr/>
          <p:nvPr userDrawn="1"/>
        </p:nvSpPr>
        <p:spPr>
          <a:xfrm>
            <a:off x="1126318" y="0"/>
            <a:ext cx="1210962" cy="6858000"/>
          </a:xfrm>
          <a:prstGeom prst="rect">
            <a:avLst/>
          </a:prstGeom>
          <a:solidFill>
            <a:srgbClr val="317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78F90F-DB9D-45F1-B5B0-1FD065BAA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046" y="1714500"/>
            <a:ext cx="531931" cy="1325563"/>
          </a:xfrm>
        </p:spPr>
        <p:txBody>
          <a:bodyPr>
            <a:noAutofit/>
          </a:bodyPr>
          <a:lstStyle>
            <a:lvl1pPr>
              <a:defRPr sz="4000">
                <a:solidFill>
                  <a:srgbClr val="70C8FA"/>
                </a:solidFill>
              </a:defRPr>
            </a:lvl1pPr>
          </a:lstStyle>
          <a:p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CCA26D9-6C02-4935-9750-066545D0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22A194F-764C-495B-94EC-3B02D5A7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3400E5-BA6F-4D88-95E9-DEC4C572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23B2620-7915-4D40-ACBF-399033CD526C}"/>
              </a:ext>
            </a:extLst>
          </p:cNvPr>
          <p:cNvSpPr/>
          <p:nvPr userDrawn="1"/>
        </p:nvSpPr>
        <p:spPr>
          <a:xfrm>
            <a:off x="5090160" y="0"/>
            <a:ext cx="7101840" cy="3429000"/>
          </a:xfrm>
          <a:prstGeom prst="rect">
            <a:avLst/>
          </a:prstGeom>
          <a:solidFill>
            <a:srgbClr val="317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E80CC75-EEF8-4DD8-83E0-047A25C19909}"/>
              </a:ext>
            </a:extLst>
          </p:cNvPr>
          <p:cNvSpPr/>
          <p:nvPr userDrawn="1"/>
        </p:nvSpPr>
        <p:spPr>
          <a:xfrm>
            <a:off x="5090160" y="3429000"/>
            <a:ext cx="7101840" cy="3429000"/>
          </a:xfrm>
          <a:prstGeom prst="rect">
            <a:avLst/>
          </a:prstGeom>
          <a:solidFill>
            <a:srgbClr val="70C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7016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01075-1FD4-4A04-8B73-BDF89135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B576E1-F31E-470C-9BCC-5AA00D5BF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E0A3F4-4B27-4CF0-BF77-01C075213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4441F3-F88F-45A7-9EC5-CF1BE37E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85ED9E-7764-48B8-9117-F686BF34C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A43436-3456-40D6-BB1A-64272E87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9847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9DEB4-E582-4D63-9982-9B0348CEA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50B70D-389D-40BF-8150-13B24A6A6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C249B5-867B-4F62-AD34-4FDD59833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02CFBF0-2834-46E3-ABF6-590DB7BED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DB4BEB0-931A-4926-8A7D-88290BD4C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252D649-555C-492C-B99F-33CAF5B7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EEF843C-DF3C-4D87-A252-B7E4E0C4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BCA6410-0B76-46B3-A37C-0770C94A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522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70591-5974-4F58-B1E2-98C31D48C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C605AA-824A-45C4-B914-011E3069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4942E98-F9ED-4FA9-87E4-F6335358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0725C-A57E-42E1-9ED9-C7736258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5157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D8E5CBC-96C8-4511-AA77-E41529A9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01DADB8-4474-495C-BCD4-30973DEA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C01D05E-33AC-487B-9087-513F8C5F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5811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3350E-B1D7-48A3-8886-43B2EC16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BCA468-7464-461F-8B84-AB1801E9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3648D7-80FF-4618-B487-DC3FD028B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76194DE-D9B8-4F12-81E0-1AC77571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948C90-804C-4E23-964A-DA3FE316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7408F7-8C8B-41D4-8034-BF65FBEB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6859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3FB4FD-A903-4AE5-9AB7-A7B96677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3BD194-2725-49F0-B100-45F910D5C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1FA7D1-5059-489D-A353-41445BD21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92BF25-27B3-4054-8110-196F451F9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0C8186-1BA1-4A1F-B8A2-A19D9B55E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98E63-4D50-401F-9E70-1F8171870590}" type="slidenum">
              <a:rPr lang="nl-BE" smtClean="0"/>
              <a:t>‹#›</a:t>
            </a:fld>
            <a:endParaRPr lang="nl-B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82AF49F-2AC6-4C4C-A6B7-B70CD4A6129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178013" y="136525"/>
            <a:ext cx="1823487" cy="92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8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3172B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52000" indent="-2880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</a:buBlip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540000" indent="-2520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792000" indent="-2520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044000" indent="-252000" algn="l" defTabSz="914400" rtl="0" eaLnBrk="1" latinLnBrk="0" hangingPunct="1">
        <a:lnSpc>
          <a:spcPct val="90000"/>
        </a:lnSpc>
        <a:spcBef>
          <a:spcPts val="500"/>
        </a:spcBef>
        <a:buFont typeface="Roboto" panose="02000000000000000000" pitchFamily="2" charset="0"/>
        <a:buChar char="­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1296000" indent="-2520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leerlingen.liftproject.b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6A8E27A-454B-48B4-BE83-9DB0AAF85F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LES 2: Brainstorm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4133666-67C4-417C-9F48-99CEFE6B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/>
              <a:t>MAAK STEM-WORKSHOPS VOOR DE LAGERE SCHOOL</a:t>
            </a:r>
          </a:p>
        </p:txBody>
      </p:sp>
    </p:spTree>
    <p:extLst>
      <p:ext uri="{BB962C8B-B14F-4D97-AF65-F5344CB8AC3E}">
        <p14:creationId xmlns:p14="http://schemas.microsoft.com/office/powerpoint/2010/main" val="1325041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C571E-F449-4732-AE70-08DBB5A7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OPZOEKINGSFICHE: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12242D-F4D1-483D-965C-79CF440D5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767" y="1825625"/>
            <a:ext cx="655155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nl-BE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l-BE"/>
              <a:t>Noteer de inhoud van je workshop in  een zin.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l-BE"/>
              <a:t>Zoek proeven, opdrachten en stappenplannen op.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l-BE"/>
              <a:t>Zoek theorie op over jullie workshop.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l-BE"/>
              <a:t>Noteer materiaal dat je sowieso zal nodig hebben.</a:t>
            </a:r>
          </a:p>
          <a:p>
            <a:pPr marL="2880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CB94C17-3450-420C-9255-70C7AD2AFAA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56320" y="2702560"/>
            <a:ext cx="3111095" cy="311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4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38C4BA-BC67-44B4-BDC3-FA3E15AEC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TEGEN VOLGENDE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62928D-0732-4915-B634-38E9E590D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Werk de </a:t>
            </a:r>
            <a:r>
              <a:rPr lang="nl-BE" err="1"/>
              <a:t>onderzoeksfiche</a:t>
            </a:r>
            <a:r>
              <a:rPr lang="nl-BE"/>
              <a:t> af.</a:t>
            </a:r>
          </a:p>
        </p:txBody>
      </p:sp>
    </p:spTree>
    <p:extLst>
      <p:ext uri="{BB962C8B-B14F-4D97-AF65-F5344CB8AC3E}">
        <p14:creationId xmlns:p14="http://schemas.microsoft.com/office/powerpoint/2010/main" val="374409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1F1A9-BE19-4178-9531-9AE40FD40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l-BE"/>
              <a:t>PLANNING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27BA1808-0C3F-45A2-90D8-19C9D1766141}"/>
              </a:ext>
            </a:extLst>
          </p:cNvPr>
          <p:cNvSpPr txBox="1">
            <a:spLocks/>
          </p:cNvSpPr>
          <p:nvPr/>
        </p:nvSpPr>
        <p:spPr>
          <a:xfrm>
            <a:off x="5486584" y="318425"/>
            <a:ext cx="2702868" cy="57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70C8F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nl-NL">
                <a:solidFill>
                  <a:schemeClr val="bg1"/>
                </a:solidFill>
              </a:rPr>
              <a:t>Les 1</a:t>
            </a:r>
            <a:endParaRPr lang="nl-BE">
              <a:solidFill>
                <a:schemeClr val="bg1"/>
              </a:solidFill>
            </a:endParaRPr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9B48C266-4827-462A-9E69-CEC87B7C29A2}"/>
              </a:ext>
            </a:extLst>
          </p:cNvPr>
          <p:cNvSpPr txBox="1">
            <a:spLocks/>
          </p:cNvSpPr>
          <p:nvPr/>
        </p:nvSpPr>
        <p:spPr>
          <a:xfrm>
            <a:off x="5448484" y="812708"/>
            <a:ext cx="3644100" cy="2883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Roboto" panose="02000000000000000000" pitchFamily="2" charset="0"/>
              <a:buChar char="­"/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2000">
                <a:solidFill>
                  <a:srgbClr val="70C8FA"/>
                </a:solidFill>
              </a:rPr>
              <a:t>Themaselectie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A33450A-CBA0-408A-AE7D-866CC8194A62}"/>
              </a:ext>
            </a:extLst>
          </p:cNvPr>
          <p:cNvSpPr txBox="1">
            <a:spLocks/>
          </p:cNvSpPr>
          <p:nvPr/>
        </p:nvSpPr>
        <p:spPr>
          <a:xfrm>
            <a:off x="5486584" y="1640351"/>
            <a:ext cx="2702868" cy="57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nl-B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000">
                <a:solidFill>
                  <a:srgbClr val="70C8F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rPr lang="nl-NL">
                <a:solidFill>
                  <a:schemeClr val="bg1"/>
                </a:solidFill>
              </a:rPr>
              <a:t>Les 2 &amp; 3</a:t>
            </a:r>
            <a:endParaRPr lang="nl-BE">
              <a:solidFill>
                <a:schemeClr val="bg1"/>
              </a:solidFill>
            </a:endParaRP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E1089B83-5481-4886-BC56-C6088E6CDEBE}"/>
              </a:ext>
            </a:extLst>
          </p:cNvPr>
          <p:cNvSpPr txBox="1">
            <a:spLocks/>
          </p:cNvSpPr>
          <p:nvPr/>
        </p:nvSpPr>
        <p:spPr>
          <a:xfrm>
            <a:off x="5448484" y="2114423"/>
            <a:ext cx="3644100" cy="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400" b="0" i="0" u="none" strike="noStrike" cap="none">
                <a:solidFill>
                  <a:schemeClr val="tx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nl-NL" sz="2000">
                <a:solidFill>
                  <a:srgbClr val="70C8FA"/>
                </a:solidFill>
              </a:rPr>
              <a:t>Brainstorm</a:t>
            </a:r>
            <a:endParaRPr lang="nl-BE" sz="2000">
              <a:solidFill>
                <a:srgbClr val="70C8FA"/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E32FD72B-CADF-4647-B789-D74AFE73983A}"/>
              </a:ext>
            </a:extLst>
          </p:cNvPr>
          <p:cNvSpPr txBox="1">
            <a:spLocks/>
          </p:cNvSpPr>
          <p:nvPr/>
        </p:nvSpPr>
        <p:spPr>
          <a:xfrm>
            <a:off x="5486584" y="2962277"/>
            <a:ext cx="2702868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nton"/>
              <a:buNone/>
              <a:defRPr sz="2800" b="0" i="0" u="none" strike="noStrike" cap="none">
                <a:solidFill>
                  <a:schemeClr val="bg1"/>
                </a:solidFill>
                <a:latin typeface="Anton"/>
                <a:ea typeface="Anton"/>
                <a:cs typeface="Anton"/>
                <a:sym typeface="Ant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nl-NL" sz="4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Les 4 tot 8</a:t>
            </a:r>
            <a:endParaRPr lang="nl-BE" sz="40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31487C4-1C90-457C-98D3-0FD09269423D}"/>
              </a:ext>
            </a:extLst>
          </p:cNvPr>
          <p:cNvSpPr txBox="1">
            <a:spLocks/>
          </p:cNvSpPr>
          <p:nvPr/>
        </p:nvSpPr>
        <p:spPr>
          <a:xfrm>
            <a:off x="5486584" y="4284202"/>
            <a:ext cx="2702868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nl-BE"/>
            </a:defPPr>
            <a:lvl1pPr marR="0" lvl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nton"/>
              <a:buNone/>
              <a:defRPr sz="4000" b="0" i="0" u="none" strike="noStrike" cap="none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R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2pPr>
            <a:lvl3pPr marR="0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3pPr>
            <a:lvl4pPr marR="0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4pPr>
            <a:lvl5pPr marR="0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5pPr>
            <a:lvl6pPr marR="0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6pPr>
            <a:lvl7pPr marR="0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7pPr>
            <a:lvl8pPr marR="0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8pPr>
            <a:lvl9pPr marR="0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9pPr>
          </a:lstStyle>
          <a:p>
            <a:r>
              <a:rPr lang="nl-NL"/>
              <a:t>Les 9 &amp; 10</a:t>
            </a:r>
            <a:endParaRPr lang="nl-BE"/>
          </a:p>
        </p:txBody>
      </p:sp>
      <p:sp>
        <p:nvSpPr>
          <p:cNvPr id="11" name="Ondertitel 2">
            <a:extLst>
              <a:ext uri="{FF2B5EF4-FFF2-40B4-BE49-F238E27FC236}">
                <a16:creationId xmlns:a16="http://schemas.microsoft.com/office/drawing/2014/main" id="{D02A6F18-937C-4E72-B69A-89815B119843}"/>
              </a:ext>
            </a:extLst>
          </p:cNvPr>
          <p:cNvSpPr txBox="1">
            <a:spLocks/>
          </p:cNvSpPr>
          <p:nvPr/>
        </p:nvSpPr>
        <p:spPr>
          <a:xfrm>
            <a:off x="5448484" y="3416138"/>
            <a:ext cx="3644100" cy="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400" b="0" i="0" u="none" strike="noStrike" cap="none">
                <a:solidFill>
                  <a:schemeClr val="tx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nl-NL" sz="2000">
                <a:solidFill>
                  <a:srgbClr val="3172B7"/>
                </a:solidFill>
              </a:rPr>
              <a:t>Ontwikkeling</a:t>
            </a:r>
            <a:endParaRPr lang="nl-BE" sz="2000">
              <a:solidFill>
                <a:srgbClr val="3172B7"/>
              </a:solidFill>
            </a:endParaRPr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2ABB98DE-3087-4FE5-8D52-CD4CE593DA0B}"/>
              </a:ext>
            </a:extLst>
          </p:cNvPr>
          <p:cNvSpPr txBox="1">
            <a:spLocks/>
          </p:cNvSpPr>
          <p:nvPr/>
        </p:nvSpPr>
        <p:spPr>
          <a:xfrm>
            <a:off x="5448484" y="4717852"/>
            <a:ext cx="3644100" cy="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400" b="0" i="0" u="none" strike="noStrike" cap="none">
                <a:solidFill>
                  <a:schemeClr val="tx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nl-NL" sz="2000">
                <a:solidFill>
                  <a:srgbClr val="3172B7"/>
                </a:solidFill>
              </a:rPr>
              <a:t>Uitvoering</a:t>
            </a:r>
            <a:endParaRPr lang="nl-BE" sz="2000">
              <a:solidFill>
                <a:srgbClr val="3172B7"/>
              </a:solidFill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047627AF-819F-4800-A9C3-DDE140F26CE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2917" r="59075"/>
          <a:stretch/>
        </p:blipFill>
        <p:spPr>
          <a:xfrm rot="16200000">
            <a:off x="3218648" y="658323"/>
            <a:ext cx="1008204" cy="286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7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C571E-F449-4732-AE70-08DBB5A7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VANDAAG: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12242D-F4D1-483D-965C-79CF440D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nl-BE"/>
              <a:t>Feedback op de mindmap</a:t>
            </a:r>
          </a:p>
          <a:p>
            <a:pPr>
              <a:lnSpc>
                <a:spcPct val="300000"/>
              </a:lnSpc>
            </a:pPr>
            <a:r>
              <a:rPr lang="nl-BE" err="1"/>
              <a:t>Pizzabrainstorm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301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226D3-3B6A-4DD3-9D05-6BE78AFFC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FEEDBACK OP MINDMAP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B7B1B7-BB9D-4236-8CEA-BE42ECDBB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nl-BE"/>
              <a:t>Bekijk de aanvullingen op de mindmap.</a:t>
            </a:r>
          </a:p>
          <a:p>
            <a:pPr>
              <a:lnSpc>
                <a:spcPct val="200000"/>
              </a:lnSpc>
            </a:pPr>
            <a:r>
              <a:rPr lang="nl-BE"/>
              <a:t>Vul gerust aan.</a:t>
            </a:r>
          </a:p>
          <a:p>
            <a:pPr>
              <a:lnSpc>
                <a:spcPct val="200000"/>
              </a:lnSpc>
            </a:pPr>
            <a:r>
              <a:rPr lang="nl-BE"/>
              <a:t>Steek je hand op als er onduidelijkheden zijn.</a:t>
            </a:r>
          </a:p>
        </p:txBody>
      </p:sp>
    </p:spTree>
    <p:extLst>
      <p:ext uri="{BB962C8B-B14F-4D97-AF65-F5344CB8AC3E}">
        <p14:creationId xmlns:p14="http://schemas.microsoft.com/office/powerpoint/2010/main" val="58405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B1BA5-9BD2-4939-8B7A-23B6767C3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/>
              <a:t>Mogelijke formats</a:t>
            </a:r>
            <a:endParaRPr lang="nl-BE" sz="32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1F37FF3-49D9-438F-8641-10E96DC06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5958" y="3048497"/>
            <a:ext cx="1080000" cy="1032527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98CC7DE-463A-4ECC-9672-EC4424FC45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6775" y="2917734"/>
            <a:ext cx="990787" cy="1129943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9F26002A-A1F7-4A2A-B97B-A7CBD843B0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04695" y="2822271"/>
            <a:ext cx="1080000" cy="93828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CFB680CB-D771-48DD-944B-D5143F1135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33432" y="3101412"/>
            <a:ext cx="1080000" cy="113491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8EA4DD9-7C07-4CB5-BE2E-A9A49408EC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147222" y="2913953"/>
            <a:ext cx="1080000" cy="754916"/>
          </a:xfrm>
          <a:prstGeom prst="rect">
            <a:avLst/>
          </a:prstGeom>
        </p:spPr>
      </p:pic>
      <p:sp>
        <p:nvSpPr>
          <p:cNvPr id="16" name="Rechthoek 15">
            <a:extLst>
              <a:ext uri="{FF2B5EF4-FFF2-40B4-BE49-F238E27FC236}">
                <a16:creationId xmlns:a16="http://schemas.microsoft.com/office/drawing/2014/main" id="{203D390A-A341-4216-829F-BD3166387C4B}"/>
              </a:ext>
            </a:extLst>
          </p:cNvPr>
          <p:cNvSpPr/>
          <p:nvPr/>
        </p:nvSpPr>
        <p:spPr>
          <a:xfrm>
            <a:off x="3559530" y="4194065"/>
            <a:ext cx="21691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>
                <a:ln w="0"/>
                <a:solidFill>
                  <a:srgbClr val="70C8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Maakopdracht</a:t>
            </a:r>
            <a:endParaRPr lang="nl-NL" sz="3200" b="0" cap="none" spc="0">
              <a:ln w="0"/>
              <a:solidFill>
                <a:srgbClr val="70C8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AD190D6-831E-46EE-AFBB-7849DD2214FB}"/>
              </a:ext>
            </a:extLst>
          </p:cNvPr>
          <p:cNvSpPr/>
          <p:nvPr/>
        </p:nvSpPr>
        <p:spPr>
          <a:xfrm>
            <a:off x="7761210" y="4190652"/>
            <a:ext cx="19094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>
                <a:ln w="0"/>
                <a:solidFill>
                  <a:srgbClr val="70C8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Escaperoom</a:t>
            </a:r>
            <a:endParaRPr lang="nl-NL" sz="3200" b="0" cap="none" spc="0">
              <a:ln w="0"/>
              <a:solidFill>
                <a:srgbClr val="70C8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DF7A3C7E-3E23-4271-85A2-91A888DCDACA}"/>
              </a:ext>
            </a:extLst>
          </p:cNvPr>
          <p:cNvSpPr/>
          <p:nvPr/>
        </p:nvSpPr>
        <p:spPr>
          <a:xfrm>
            <a:off x="2326460" y="4003981"/>
            <a:ext cx="9444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>
                <a:ln w="0"/>
                <a:solidFill>
                  <a:srgbClr val="70C8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Show</a:t>
            </a:r>
            <a:endParaRPr lang="nl-NL" sz="3200" b="0" cap="none" spc="0">
              <a:ln w="0"/>
              <a:solidFill>
                <a:srgbClr val="70C8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BF162920-135D-411A-B6AC-5547E7AD5215}"/>
              </a:ext>
            </a:extLst>
          </p:cNvPr>
          <p:cNvSpPr/>
          <p:nvPr/>
        </p:nvSpPr>
        <p:spPr>
          <a:xfrm>
            <a:off x="5917387" y="4003981"/>
            <a:ext cx="1654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>
                <a:ln w="0"/>
                <a:solidFill>
                  <a:srgbClr val="70C8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Onderzoek</a:t>
            </a:r>
            <a:endParaRPr lang="nl-NL" sz="3200" b="0" cap="none" spc="0">
              <a:ln w="0"/>
              <a:solidFill>
                <a:srgbClr val="70C8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C02D4F88-FCAA-47E1-A1B7-530D6FD8F16D}"/>
              </a:ext>
            </a:extLst>
          </p:cNvPr>
          <p:cNvSpPr/>
          <p:nvPr/>
        </p:nvSpPr>
        <p:spPr>
          <a:xfrm>
            <a:off x="10357213" y="3959819"/>
            <a:ext cx="7793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>
                <a:ln w="0"/>
                <a:solidFill>
                  <a:srgbClr val="70C8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Spel</a:t>
            </a:r>
            <a:endParaRPr lang="nl-NL" sz="3200" b="0" cap="none" spc="0">
              <a:ln w="0"/>
              <a:solidFill>
                <a:srgbClr val="70C8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49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E7F08-41C0-41C1-BCB3-2BE38AFB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err="1"/>
              <a:t>Themabrainstorm</a:t>
            </a:r>
            <a:r>
              <a:rPr lang="nl-BE"/>
              <a:t> (individueel)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2D173B-1AC3-49E4-9E27-C2999989B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767" y="1689099"/>
            <a:ext cx="5579888" cy="4487863"/>
          </a:xfrm>
        </p:spPr>
        <p:txBody>
          <a:bodyPr/>
          <a:lstStyle/>
          <a:p>
            <a:r>
              <a:rPr lang="nl-NL"/>
              <a:t>Bedenk voor elk pizzapunt één mogelijke uitwerking van je thema</a:t>
            </a:r>
          </a:p>
          <a:p>
            <a:r>
              <a:rPr lang="nl-NL"/>
              <a:t>Formats: show, spel, onderzoek, escaperoom &amp; maakopdracht</a:t>
            </a:r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FB2D395-1867-4C65-92A6-557CD377AE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" t="-98" r="36" b="98"/>
          <a:stretch/>
        </p:blipFill>
        <p:spPr>
          <a:xfrm>
            <a:off x="7832437" y="1689100"/>
            <a:ext cx="4065115" cy="28362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6918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E7F08-41C0-41C1-BCB3-2BE38AFB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err="1"/>
              <a:t>Themabrainstorm</a:t>
            </a:r>
            <a:r>
              <a:rPr lang="nl-BE"/>
              <a:t> (in groep)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2D173B-1AC3-49E4-9E27-C2999989B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767" y="1689100"/>
            <a:ext cx="5579888" cy="3266622"/>
          </a:xfrm>
        </p:spPr>
        <p:txBody>
          <a:bodyPr/>
          <a:lstStyle/>
          <a:p>
            <a:r>
              <a:rPr lang="nl-NL"/>
              <a:t>Lees elkaars ideeën</a:t>
            </a:r>
          </a:p>
          <a:p>
            <a:r>
              <a:rPr lang="nl-NL"/>
              <a:t>Zoek samen verder naar de beste ideeën</a:t>
            </a:r>
          </a:p>
          <a:p>
            <a:pPr lvl="1"/>
            <a:r>
              <a:rPr lang="nl-NL"/>
              <a:t>Tip: combineer ideeën</a:t>
            </a:r>
          </a:p>
          <a:p>
            <a:r>
              <a:rPr lang="nl-NL"/>
              <a:t>Stem op jouw top drie.</a:t>
            </a:r>
          </a:p>
          <a:p>
            <a:r>
              <a:rPr lang="nl-NL"/>
              <a:t>Noteer je groepsidee in één beknopte zin.</a:t>
            </a:r>
          </a:p>
          <a:p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FB2D395-1867-4C65-92A6-557CD377AE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" t="-98" r="36" b="98"/>
          <a:stretch/>
        </p:blipFill>
        <p:spPr>
          <a:xfrm>
            <a:off x="7832437" y="1689100"/>
            <a:ext cx="4065115" cy="28362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D3620D1-B680-4554-A8C3-F4A1A29F5AF4}"/>
              </a:ext>
            </a:extLst>
          </p:cNvPr>
          <p:cNvSpPr txBox="1">
            <a:spLocks/>
          </p:cNvSpPr>
          <p:nvPr/>
        </p:nvSpPr>
        <p:spPr>
          <a:xfrm>
            <a:off x="2104766" y="5370058"/>
            <a:ext cx="9792785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2000" indent="-288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540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792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04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Roboto" panose="02000000000000000000" pitchFamily="2" charset="0"/>
              <a:buChar char="­"/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29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/>
              <a:t>Voorbeeld: </a:t>
            </a:r>
            <a:r>
              <a:rPr lang="nl-NL" i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‘Wij maken een escaperoom met het thema atmosfeer waaruit kinderen ontsnappen a.d.h.v. fysicaproeven’</a:t>
            </a:r>
            <a:endParaRPr lang="nl-NL"/>
          </a:p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5069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C571E-F449-4732-AE70-08DBB5A7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VANDAAG: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12242D-F4D1-483D-965C-79CF440D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300000"/>
              </a:lnSpc>
              <a:spcBef>
                <a:spcPts val="600"/>
              </a:spcBef>
            </a:pPr>
            <a:r>
              <a:rPr lang="nl-BE"/>
              <a:t>Voorblad workshopfiche</a:t>
            </a:r>
          </a:p>
          <a:p>
            <a:pPr lvl="1">
              <a:lnSpc>
                <a:spcPct val="120000"/>
              </a:lnSpc>
            </a:pPr>
            <a:r>
              <a:rPr lang="nl-BE"/>
              <a:t>Praktische informatie</a:t>
            </a:r>
          </a:p>
          <a:p>
            <a:pPr lvl="1">
              <a:lnSpc>
                <a:spcPct val="120000"/>
              </a:lnSpc>
            </a:pPr>
            <a:r>
              <a:rPr lang="nl-BE"/>
              <a:t>STEM-aspect</a:t>
            </a:r>
          </a:p>
          <a:p>
            <a:pPr>
              <a:lnSpc>
                <a:spcPct val="300000"/>
              </a:lnSpc>
            </a:pPr>
            <a:r>
              <a:rPr lang="nl-BE"/>
              <a:t>Opzoekingsfiche</a:t>
            </a:r>
          </a:p>
          <a:p>
            <a:pPr lvl="1">
              <a:lnSpc>
                <a:spcPct val="110000"/>
              </a:lnSpc>
            </a:pPr>
            <a:r>
              <a:rPr lang="nl-BE"/>
              <a:t>Informatie opzoeken voor de workshop</a:t>
            </a:r>
          </a:p>
        </p:txBody>
      </p:sp>
    </p:spTree>
    <p:extLst>
      <p:ext uri="{BB962C8B-B14F-4D97-AF65-F5344CB8AC3E}">
        <p14:creationId xmlns:p14="http://schemas.microsoft.com/office/powerpoint/2010/main" val="1455905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C571E-F449-4732-AE70-08DBB5A7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VOORBLAD WORKSHOPFICHE: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12242D-F4D1-483D-965C-79CF440D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l-BE"/>
              <a:t>In te vullen aan de hand van de handleiding: </a:t>
            </a:r>
            <a:r>
              <a:rPr lang="nl-BE">
                <a:hlinkClick r:id="rId2"/>
              </a:rPr>
              <a:t>leerlingen.liftproject.be</a:t>
            </a:r>
            <a:endParaRPr lang="nl-BE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nl-BE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l-BE"/>
              <a:t>STEM-aspect: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l-BE"/>
              <a:t>Wat leren de kinderen bij?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l-BE"/>
              <a:t>Aan welke doelen werken de leerlingen?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l-BE"/>
              <a:t>Hulpvragen op: </a:t>
            </a:r>
            <a:r>
              <a:rPr lang="nl-BE">
                <a:hlinkClick r:id="rId2"/>
              </a:rPr>
              <a:t>leerlingen.liftproject.be</a:t>
            </a:r>
            <a:endParaRPr lang="nl-BE"/>
          </a:p>
          <a:p>
            <a:pPr marL="2880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nl-BE"/>
          </a:p>
          <a:p>
            <a:pPr marL="2880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nl-BE"/>
              <a:t>TIP: Werk voor de workshopfiche in een gedeeld document.</a:t>
            </a:r>
          </a:p>
          <a:p>
            <a:pPr marL="2880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CB94C17-3450-420C-9255-70C7AD2AFAA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5040" y="2895600"/>
            <a:ext cx="2138680" cy="213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31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EEFD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DA38B473D9749B064545BA8E5F2F3" ma:contentTypeVersion="12" ma:contentTypeDescription="Create a new document." ma:contentTypeScope="" ma:versionID="27fabc72d527f087100030bc8001d1d3">
  <xsd:schema xmlns:xsd="http://www.w3.org/2001/XMLSchema" xmlns:xs="http://www.w3.org/2001/XMLSchema" xmlns:p="http://schemas.microsoft.com/office/2006/metadata/properties" xmlns:ns2="9938ea6a-2afa-40cc-a765-55b18ebadc75" xmlns:ns3="a4ec9c22-81e5-4efe-938e-9821894f7a47" targetNamespace="http://schemas.microsoft.com/office/2006/metadata/properties" ma:root="true" ma:fieldsID="bbeb5f49f8731542c421b0eb6e0df341" ns2:_="" ns3:_="">
    <xsd:import namespace="9938ea6a-2afa-40cc-a765-55b18ebadc75"/>
    <xsd:import namespace="a4ec9c22-81e5-4efe-938e-9821894f7a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8ea6a-2afa-40cc-a765-55b18ebadc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c9c22-81e5-4efe-938e-9821894f7a4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47D302-E24C-4BD7-ADF1-998F132603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E61538-F602-461C-A454-1A1420FB922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6292C62-C7AF-4A60-B4A0-DE51369904CF}">
  <ds:schemaRefs>
    <ds:schemaRef ds:uri="9938ea6a-2afa-40cc-a765-55b18ebadc75"/>
    <ds:schemaRef ds:uri="a4ec9c22-81e5-4efe-938e-9821894f7a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Kantoorthema</vt:lpstr>
      <vt:lpstr>MAAK STEM-WORKSHOPS VOOR DE LAGERE SCHOOL</vt:lpstr>
      <vt:lpstr>PLANNING</vt:lpstr>
      <vt:lpstr>VANDAAG:</vt:lpstr>
      <vt:lpstr>FEEDBACK OP MINDMAP</vt:lpstr>
      <vt:lpstr>Mogelijke formats</vt:lpstr>
      <vt:lpstr>Themabrainstorm (individueel)</vt:lpstr>
      <vt:lpstr>Themabrainstorm (in groep)</vt:lpstr>
      <vt:lpstr>VANDAAG:</vt:lpstr>
      <vt:lpstr>VOORBLAD WORKSHOPFICHE:</vt:lpstr>
      <vt:lpstr>OPZOEKINGSFICHE:</vt:lpstr>
      <vt:lpstr>TEGEN VOLGENDE 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Frederik Van De Winkel 201807674</dc:creator>
  <cp:revision>1</cp:revision>
  <dcterms:created xsi:type="dcterms:W3CDTF">2021-06-07T17:39:54Z</dcterms:created>
  <dcterms:modified xsi:type="dcterms:W3CDTF">2021-06-07T19:28:31Z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0x010100243DA38B473D9749B064545BA8E5F2F3</vt:lpwstr>
  </property>
</Properties>
</file>